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8" r:id="rId1"/>
  </p:sldMasterIdLst>
  <p:notesMasterIdLst>
    <p:notesMasterId r:id="rId10"/>
  </p:notesMasterIdLst>
  <p:sldIdLst>
    <p:sldId id="256" r:id="rId2"/>
    <p:sldId id="257" r:id="rId3"/>
    <p:sldId id="328" r:id="rId4"/>
    <p:sldId id="267" r:id="rId5"/>
    <p:sldId id="266" r:id="rId6"/>
    <p:sldId id="326" r:id="rId7"/>
    <p:sldId id="327" r:id="rId8"/>
    <p:sldId id="325" r:id="rId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464" autoAdjust="0"/>
  </p:normalViewPr>
  <p:slideViewPr>
    <p:cSldViewPr snapToGrid="0">
      <p:cViewPr varScale="1">
        <p:scale>
          <a:sx n="64" d="100"/>
          <a:sy n="64" d="100"/>
        </p:scale>
        <p:origin x="1282" y="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i="1" dirty="0"/>
              <a:t>Italics: </a:t>
            </a:r>
            <a:r>
              <a:rPr lang="en-US" dirty="0"/>
              <a:t>what the presenter should say</a:t>
            </a:r>
            <a:endParaRPr dirty="0"/>
          </a:p>
          <a:p>
            <a:pPr marL="0" lvl="0" indent="0" algn="l" rtl="0">
              <a:spcBef>
                <a:spcPts val="0"/>
              </a:spcBef>
              <a:spcAft>
                <a:spcPts val="0"/>
              </a:spcAft>
              <a:buNone/>
            </a:pPr>
            <a:r>
              <a:rPr lang="en-US" b="1" dirty="0"/>
              <a:t>Bold: </a:t>
            </a:r>
            <a:r>
              <a:rPr lang="en-US" dirty="0"/>
              <a:t>what students may respond/say</a:t>
            </a:r>
            <a:endParaRPr dirty="0"/>
          </a:p>
          <a:p>
            <a:pPr marL="0" lvl="0" indent="0" algn="l" rtl="0">
              <a:spcBef>
                <a:spcPts val="0"/>
              </a:spcBef>
              <a:spcAft>
                <a:spcPts val="0"/>
              </a:spcAft>
              <a:buNone/>
            </a:pPr>
            <a:r>
              <a:rPr lang="en-US" dirty="0"/>
              <a:t>Regular text: instructions/notes</a:t>
            </a:r>
            <a:r>
              <a:rPr lang="en-US" b="1" dirty="0"/>
              <a:t> </a:t>
            </a:r>
            <a:endParaRPr lang="en-US" b="1" dirty="0" smtClean="0"/>
          </a:p>
          <a:p>
            <a:pPr marL="0" lvl="0" indent="0" algn="l" rtl="0">
              <a:spcBef>
                <a:spcPts val="0"/>
              </a:spcBef>
              <a:spcAft>
                <a:spcPts val="0"/>
              </a:spcAft>
              <a:buNone/>
            </a:pPr>
            <a:endParaRPr b="1" dirty="0"/>
          </a:p>
          <a:p>
            <a:pPr marL="0" lvl="0" indent="0" algn="l" rtl="0">
              <a:spcBef>
                <a:spcPts val="0"/>
              </a:spcBef>
              <a:spcAft>
                <a:spcPts val="0"/>
              </a:spcAft>
              <a:buClr>
                <a:schemeClr val="dk1"/>
              </a:buClr>
              <a:buFont typeface="Arial"/>
              <a:buNone/>
            </a:pPr>
            <a:r>
              <a:rPr lang="en-US" i="1" dirty="0"/>
              <a:t>Hi! My name is __________. In my spare time I do fun science activities with Let’s Talk Science. I study ________ at the University/College of __________. I decided to study ______ because [when I was your age I loved… I think it’s important to …. I’m curious about….]. Once I finish my studies I hope to [career info]. </a:t>
            </a:r>
            <a:endParaRPr lang="en-US" i="1" dirty="0" smtClean="0"/>
          </a:p>
          <a:p>
            <a:pPr marL="0" lvl="0" indent="0" algn="l" rtl="0">
              <a:spcBef>
                <a:spcPts val="0"/>
              </a:spcBef>
              <a:spcAft>
                <a:spcPts val="0"/>
              </a:spcAft>
              <a:buClr>
                <a:schemeClr val="dk1"/>
              </a:buClr>
              <a:buFont typeface="Arial"/>
              <a:buNone/>
            </a:pPr>
            <a:r>
              <a:rPr lang="en-US" i="1" dirty="0"/>
              <a:t> </a:t>
            </a:r>
            <a:endParaRPr i="1" dirty="0"/>
          </a:p>
          <a:p>
            <a:pPr marL="0" lvl="0" indent="0" algn="l" rtl="0">
              <a:spcBef>
                <a:spcPts val="0"/>
              </a:spcBef>
              <a:spcAft>
                <a:spcPts val="0"/>
              </a:spcAft>
              <a:buNone/>
            </a:pPr>
            <a:r>
              <a:rPr lang="en-US" i="1" dirty="0"/>
              <a:t>Today we’re going to be talking about </a:t>
            </a:r>
            <a:r>
              <a:rPr lang="en-US" i="1" dirty="0" smtClean="0"/>
              <a:t>energy</a:t>
            </a:r>
            <a:r>
              <a:rPr lang="en-US" i="1" baseline="0" dirty="0" smtClean="0"/>
              <a:t> and the wind</a:t>
            </a:r>
            <a:r>
              <a:rPr lang="en-US" i="1" dirty="0" smtClean="0"/>
              <a:t>! </a:t>
            </a:r>
            <a:r>
              <a:rPr lang="en-US" i="1" dirty="0"/>
              <a:t>This is an important subject because </a:t>
            </a:r>
            <a:r>
              <a:rPr lang="en-US" i="1" dirty="0" smtClean="0"/>
              <a:t>energy is all around us and it is extremely important to</a:t>
            </a:r>
            <a:r>
              <a:rPr lang="en-US" i="1" baseline="0" dirty="0" smtClean="0"/>
              <a:t> our lives! </a:t>
            </a:r>
            <a:endParaRPr lang="en-CA" i="1" baseline="0" dirty="0" smtClean="0"/>
          </a:p>
        </p:txBody>
      </p:sp>
      <p:sp>
        <p:nvSpPr>
          <p:cNvPr id="278" name="Google Shape;278;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i="1" dirty="0" smtClean="0"/>
              <a:t>Please note your microphones and webcams are turned off by default.. If you would like to ask a question, you are more than welcome to do so by using the Q&amp;A section! Feel free to </a:t>
            </a:r>
            <a:r>
              <a:rPr lang="en-US" i="1" dirty="0" err="1" smtClean="0"/>
              <a:t>to</a:t>
            </a:r>
            <a:r>
              <a:rPr lang="en-US" i="1" dirty="0" smtClean="0"/>
              <a:t> ask questions or share answers throughout the presentation. If students are unaware, let me know where the Q&amp;A section is. </a:t>
            </a:r>
          </a:p>
          <a:p>
            <a:pPr marL="0" lvl="0" indent="0" algn="l" rtl="0">
              <a:lnSpc>
                <a:spcPct val="115000"/>
              </a:lnSpc>
              <a:spcBef>
                <a:spcPts val="1200"/>
              </a:spcBef>
              <a:spcAft>
                <a:spcPts val="0"/>
              </a:spcAft>
              <a:buClr>
                <a:schemeClr val="dk1"/>
              </a:buClr>
              <a:buSzPts val="1100"/>
              <a:buFont typeface="Arial"/>
              <a:buNone/>
            </a:pPr>
            <a:endParaRPr lang="en-US" i="1" dirty="0" smtClean="0"/>
          </a:p>
          <a:p>
            <a:pPr marL="0" lvl="0" indent="0" algn="l" rtl="0">
              <a:lnSpc>
                <a:spcPct val="115000"/>
              </a:lnSpc>
              <a:spcBef>
                <a:spcPts val="1200"/>
              </a:spcBef>
              <a:spcAft>
                <a:spcPts val="0"/>
              </a:spcAft>
              <a:buClr>
                <a:schemeClr val="dk1"/>
              </a:buClr>
              <a:buSzPts val="1100"/>
              <a:buFont typeface="Arial"/>
              <a:buNone/>
            </a:pPr>
            <a:r>
              <a:rPr lang="en-US" i="1" dirty="0" smtClean="0"/>
              <a:t>Your last names will</a:t>
            </a:r>
            <a:r>
              <a:rPr lang="en-US" i="1" baseline="0" dirty="0" smtClean="0"/>
              <a:t> be edited so just the initial will be displayed, for privacy reasons.</a:t>
            </a:r>
          </a:p>
          <a:p>
            <a:pPr marL="0" lvl="0" indent="0" algn="l" rtl="0">
              <a:lnSpc>
                <a:spcPct val="115000"/>
              </a:lnSpc>
              <a:spcBef>
                <a:spcPts val="1200"/>
              </a:spcBef>
              <a:spcAft>
                <a:spcPts val="0"/>
              </a:spcAft>
              <a:buClr>
                <a:schemeClr val="dk1"/>
              </a:buClr>
              <a:buSzPts val="1100"/>
              <a:buFont typeface="Arial"/>
              <a:buNone/>
            </a:pPr>
            <a:endParaRPr lang="en-US" i="1" baseline="0" dirty="0" smtClean="0"/>
          </a:p>
          <a:p>
            <a:pPr marL="0" lvl="0" indent="0" algn="l" rtl="0">
              <a:lnSpc>
                <a:spcPct val="115000"/>
              </a:lnSpc>
              <a:spcBef>
                <a:spcPts val="1200"/>
              </a:spcBef>
              <a:spcAft>
                <a:spcPts val="0"/>
              </a:spcAft>
              <a:buClr>
                <a:schemeClr val="dk1"/>
              </a:buClr>
              <a:buSzPts val="1100"/>
              <a:buFont typeface="Arial"/>
              <a:buNone/>
            </a:pPr>
            <a:r>
              <a:rPr lang="en-US" i="1" baseline="0" dirty="0" smtClean="0"/>
              <a:t>To let the host know that you are ready to move on to the next step, please use the Raise hand option.</a:t>
            </a:r>
          </a:p>
          <a:p>
            <a:pPr marL="0" lvl="0" indent="0" algn="l" rtl="0">
              <a:lnSpc>
                <a:spcPct val="115000"/>
              </a:lnSpc>
              <a:spcBef>
                <a:spcPts val="1200"/>
              </a:spcBef>
              <a:spcAft>
                <a:spcPts val="0"/>
              </a:spcAft>
              <a:buClr>
                <a:schemeClr val="dk1"/>
              </a:buClr>
              <a:buSzPts val="1100"/>
              <a:buFont typeface="Arial"/>
              <a:buNone/>
            </a:pPr>
            <a:endParaRPr lang="en-US" i="1" baseline="0" dirty="0" smtClean="0"/>
          </a:p>
          <a:p>
            <a:pPr marL="0" lvl="0" indent="0" algn="l" rtl="0">
              <a:lnSpc>
                <a:spcPct val="115000"/>
              </a:lnSpc>
              <a:spcBef>
                <a:spcPts val="1200"/>
              </a:spcBef>
              <a:spcAft>
                <a:spcPts val="0"/>
              </a:spcAft>
              <a:buClr>
                <a:schemeClr val="dk1"/>
              </a:buClr>
              <a:buSzPts val="1100"/>
              <a:buFont typeface="Arial"/>
              <a:buNone/>
            </a:pPr>
            <a:r>
              <a:rPr lang="en-US" i="1" baseline="0" dirty="0" smtClean="0"/>
              <a:t>Should you need to leave the webinar earlier, you can do so by clicking the Leave meeting button.</a:t>
            </a:r>
            <a:endParaRPr lang="en-US" i="1" dirty="0" smtClean="0"/>
          </a:p>
        </p:txBody>
      </p:sp>
      <p:sp>
        <p:nvSpPr>
          <p:cNvPr id="286" name="Google Shape;286;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i="1" dirty="0" smtClean="0"/>
              <a:t>Please note your microphones and webcams are turned off by default.. If you would like to ask a question, you are more than welcome to do so by using the Q&amp;A section! Feel free to </a:t>
            </a:r>
            <a:r>
              <a:rPr lang="en-US" i="1" dirty="0" err="1" smtClean="0"/>
              <a:t>to</a:t>
            </a:r>
            <a:r>
              <a:rPr lang="en-US" i="1" dirty="0" smtClean="0"/>
              <a:t> ask questions or share answers throughout the presentation. If students are unaware, let me know where the Q&amp;A section is. </a:t>
            </a:r>
          </a:p>
          <a:p>
            <a:pPr marL="0" lvl="0" indent="0" algn="l" rtl="0">
              <a:lnSpc>
                <a:spcPct val="115000"/>
              </a:lnSpc>
              <a:spcBef>
                <a:spcPts val="1200"/>
              </a:spcBef>
              <a:spcAft>
                <a:spcPts val="0"/>
              </a:spcAft>
              <a:buClr>
                <a:schemeClr val="dk1"/>
              </a:buClr>
              <a:buSzPts val="1100"/>
              <a:buFont typeface="Arial"/>
              <a:buNone/>
            </a:pPr>
            <a:endParaRPr lang="en-US" i="1" dirty="0" smtClean="0"/>
          </a:p>
          <a:p>
            <a:pPr marL="0" lvl="0" indent="0" algn="l" rtl="0">
              <a:lnSpc>
                <a:spcPct val="115000"/>
              </a:lnSpc>
              <a:spcBef>
                <a:spcPts val="1200"/>
              </a:spcBef>
              <a:spcAft>
                <a:spcPts val="0"/>
              </a:spcAft>
              <a:buClr>
                <a:schemeClr val="dk1"/>
              </a:buClr>
              <a:buSzPts val="1100"/>
              <a:buFont typeface="Arial"/>
              <a:buNone/>
            </a:pPr>
            <a:r>
              <a:rPr lang="en-US" i="1" dirty="0" smtClean="0"/>
              <a:t>Your last names will</a:t>
            </a:r>
            <a:r>
              <a:rPr lang="en-US" i="1" baseline="0" dirty="0" smtClean="0"/>
              <a:t> be edited so just the initial will be displayed, for privacy reasons.</a:t>
            </a:r>
          </a:p>
          <a:p>
            <a:pPr marL="0" lvl="0" indent="0" algn="l" rtl="0">
              <a:lnSpc>
                <a:spcPct val="115000"/>
              </a:lnSpc>
              <a:spcBef>
                <a:spcPts val="1200"/>
              </a:spcBef>
              <a:spcAft>
                <a:spcPts val="0"/>
              </a:spcAft>
              <a:buClr>
                <a:schemeClr val="dk1"/>
              </a:buClr>
              <a:buSzPts val="1100"/>
              <a:buFont typeface="Arial"/>
              <a:buNone/>
            </a:pPr>
            <a:endParaRPr lang="en-US" i="1" baseline="0" dirty="0" smtClean="0"/>
          </a:p>
          <a:p>
            <a:pPr marL="0" lvl="0" indent="0" algn="l" rtl="0">
              <a:lnSpc>
                <a:spcPct val="115000"/>
              </a:lnSpc>
              <a:spcBef>
                <a:spcPts val="1200"/>
              </a:spcBef>
              <a:spcAft>
                <a:spcPts val="0"/>
              </a:spcAft>
              <a:buClr>
                <a:schemeClr val="dk1"/>
              </a:buClr>
              <a:buSzPts val="1100"/>
              <a:buFont typeface="Arial"/>
              <a:buNone/>
            </a:pPr>
            <a:r>
              <a:rPr lang="en-US" i="1" baseline="0" dirty="0" smtClean="0"/>
              <a:t>To let the host know that you are ready to move on to the next step, please use the Raise hand option.</a:t>
            </a:r>
          </a:p>
          <a:p>
            <a:pPr marL="0" lvl="0" indent="0" algn="l" rtl="0">
              <a:lnSpc>
                <a:spcPct val="115000"/>
              </a:lnSpc>
              <a:spcBef>
                <a:spcPts val="1200"/>
              </a:spcBef>
              <a:spcAft>
                <a:spcPts val="0"/>
              </a:spcAft>
              <a:buClr>
                <a:schemeClr val="dk1"/>
              </a:buClr>
              <a:buSzPts val="1100"/>
              <a:buFont typeface="Arial"/>
              <a:buNone/>
            </a:pPr>
            <a:endParaRPr lang="en-US" i="1" baseline="0" dirty="0" smtClean="0"/>
          </a:p>
          <a:p>
            <a:pPr marL="0" lvl="0" indent="0" algn="l" rtl="0">
              <a:lnSpc>
                <a:spcPct val="115000"/>
              </a:lnSpc>
              <a:spcBef>
                <a:spcPts val="1200"/>
              </a:spcBef>
              <a:spcAft>
                <a:spcPts val="0"/>
              </a:spcAft>
              <a:buClr>
                <a:schemeClr val="dk1"/>
              </a:buClr>
              <a:buSzPts val="1100"/>
              <a:buFont typeface="Arial"/>
              <a:buNone/>
            </a:pPr>
            <a:r>
              <a:rPr lang="en-US" i="1" baseline="0" dirty="0" smtClean="0"/>
              <a:t>Should you need to leave the webinar earlier, you can do so by clicking the Leave meeting button.</a:t>
            </a:r>
            <a:endParaRPr lang="en-US" i="1" dirty="0" smtClean="0"/>
          </a:p>
        </p:txBody>
      </p:sp>
      <p:sp>
        <p:nvSpPr>
          <p:cNvPr id="286" name="Google Shape;286;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3800510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8c339bd71d_0_1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b="1" dirty="0"/>
          </a:p>
        </p:txBody>
      </p:sp>
      <p:sp>
        <p:nvSpPr>
          <p:cNvPr id="403" name="Google Shape;403;g8c339bd71d_0_1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8c339bd71d_0_1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8c339bd71d_0_1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i="1" baseline="0" dirty="0" smtClean="0"/>
              <a:t>Let’s </a:t>
            </a:r>
            <a:r>
              <a:rPr lang="en-US" i="1" baseline="0" dirty="0" smtClean="0"/>
              <a:t>hear a reading of the book </a:t>
            </a:r>
            <a:r>
              <a:rPr lang="en-US" i="1" dirty="0" smtClean="0"/>
              <a:t>"The Cloud Spinner“ </a:t>
            </a:r>
            <a:r>
              <a:rPr lang="en-US" sz="1200" i="1" dirty="0" smtClean="0"/>
              <a:t>by Michael </a:t>
            </a:r>
            <a:r>
              <a:rPr lang="en-US" sz="1200" i="1" dirty="0" err="1" smtClean="0"/>
              <a:t>Catchpool</a:t>
            </a:r>
            <a:r>
              <a:rPr lang="en-US" sz="1200" i="1" dirty="0" smtClean="0"/>
              <a:t> </a:t>
            </a:r>
            <a:endParaRPr i="1" dirty="0"/>
          </a:p>
        </p:txBody>
      </p:sp>
      <p:sp>
        <p:nvSpPr>
          <p:cNvPr id="397" name="Google Shape;397;g8c339bd71d_0_12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8c339bd71d_0_1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8c339bd71d_0_1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endParaRPr lang="en-CA" sz="1200" b="0" i="0" u="none" strike="noStrike" cap="none" dirty="0">
              <a:solidFill>
                <a:schemeClr val="dk1"/>
              </a:solidFill>
              <a:effectLst/>
              <a:latin typeface="Calibri"/>
              <a:ea typeface="Calibri"/>
              <a:cs typeface="Calibri"/>
              <a:sym typeface="Calibri"/>
            </a:endParaRPr>
          </a:p>
        </p:txBody>
      </p:sp>
      <p:sp>
        <p:nvSpPr>
          <p:cNvPr id="397" name="Google Shape;397;g8c339bd71d_0_12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1867118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8c339bd71d_0_1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8c339bd71d_0_1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rtl="0"/>
            <a:r>
              <a:rPr lang="en-US" sz="1200" b="1" i="0" u="none" strike="noStrike" cap="none" baseline="0" dirty="0" smtClean="0">
                <a:solidFill>
                  <a:schemeClr val="dk1"/>
                </a:solidFill>
                <a:latin typeface="Calibri"/>
                <a:ea typeface="Calibri"/>
                <a:cs typeface="Calibri"/>
                <a:sym typeface="Calibri"/>
              </a:rPr>
              <a:t>1.</a:t>
            </a:r>
            <a:r>
              <a:rPr lang="en-US" sz="1200" b="0" i="0" u="none" strike="noStrike" cap="none" baseline="0" dirty="0" smtClean="0">
                <a:solidFill>
                  <a:schemeClr val="dk1"/>
                </a:solidFill>
                <a:latin typeface="Calibri"/>
                <a:ea typeface="Calibri"/>
                <a:cs typeface="Calibri"/>
                <a:sym typeface="Calibri"/>
              </a:rPr>
              <a:t> Pour into the jar approx. 3 cm of steaming water. Cover the jar with plastic wrap. Place ice cubes on top of plastic wrap. </a:t>
            </a:r>
          </a:p>
          <a:p>
            <a:pPr rtl="0"/>
            <a:r>
              <a:rPr lang="en-US" sz="1200" b="1" i="0" u="none" strike="noStrike" cap="none" baseline="0" dirty="0" smtClean="0">
                <a:solidFill>
                  <a:schemeClr val="dk1"/>
                </a:solidFill>
                <a:latin typeface="Calibri"/>
                <a:ea typeface="Calibri"/>
                <a:cs typeface="Calibri"/>
                <a:sym typeface="Calibri"/>
              </a:rPr>
              <a:t>2.</a:t>
            </a:r>
            <a:r>
              <a:rPr lang="en-US" sz="1200" b="0" i="0" u="none" strike="noStrike" cap="none" baseline="0" dirty="0" smtClean="0">
                <a:solidFill>
                  <a:schemeClr val="dk1"/>
                </a:solidFill>
                <a:latin typeface="Calibri"/>
                <a:ea typeface="Calibri"/>
                <a:cs typeface="Calibri"/>
                <a:sym typeface="Calibri"/>
              </a:rPr>
              <a:t> Students observe and record their observations for several minutes and put up their results in the Q&amp;A section: </a:t>
            </a:r>
          </a:p>
          <a:p>
            <a:pPr rtl="0"/>
            <a:r>
              <a:rPr lang="en-US" sz="1200" b="0" i="1" u="none" strike="noStrike" cap="none" baseline="0" dirty="0" smtClean="0">
                <a:solidFill>
                  <a:schemeClr val="dk1"/>
                </a:solidFill>
                <a:latin typeface="Calibri"/>
                <a:ea typeface="Calibri"/>
                <a:cs typeface="Calibri"/>
                <a:sym typeface="Calibri"/>
              </a:rPr>
              <a:t>What happened after the ice was put on top of the jar?  Where did the water come from? </a:t>
            </a:r>
            <a:r>
              <a:rPr lang="en-US" sz="1200" b="0" i="0" u="none" strike="noStrike" cap="none" baseline="0" dirty="0" smtClean="0">
                <a:solidFill>
                  <a:schemeClr val="dk1"/>
                </a:solidFill>
                <a:latin typeface="Calibri"/>
                <a:ea typeface="Calibri"/>
                <a:cs typeface="Calibri"/>
                <a:sym typeface="Calibri"/>
              </a:rPr>
              <a:t>Discuss the way clouds are formed. </a:t>
            </a:r>
          </a:p>
          <a:p>
            <a:pPr rtl="0"/>
            <a:r>
              <a:rPr lang="en-US" sz="1200" b="1" i="0" u="none" strike="noStrike" cap="none" baseline="0" dirty="0" smtClean="0">
                <a:solidFill>
                  <a:schemeClr val="dk1"/>
                </a:solidFill>
                <a:latin typeface="Calibri"/>
                <a:ea typeface="Calibri"/>
                <a:cs typeface="Calibri"/>
                <a:sym typeface="Calibri"/>
              </a:rPr>
              <a:t>3.</a:t>
            </a:r>
            <a:r>
              <a:rPr lang="en-US" sz="1200" b="0" i="0" u="none" strike="noStrike" cap="none" baseline="0" dirty="0" smtClean="0">
                <a:solidFill>
                  <a:schemeClr val="dk1"/>
                </a:solidFill>
                <a:latin typeface="Calibri"/>
                <a:ea typeface="Calibri"/>
                <a:cs typeface="Calibri"/>
                <a:sym typeface="Calibri"/>
              </a:rPr>
              <a:t> Summarize by having students connect what happened in the jar and the water cycle. </a:t>
            </a:r>
          </a:p>
          <a:p>
            <a:pPr rtl="0"/>
            <a:endParaRPr lang="en-US" sz="1200" b="0" i="0" u="none" strike="noStrike" cap="none" baseline="0" dirty="0" smtClean="0">
              <a:solidFill>
                <a:schemeClr val="dk1"/>
              </a:solidFill>
              <a:latin typeface="Calibri"/>
              <a:ea typeface="Calibri"/>
              <a:cs typeface="Calibri"/>
              <a:sym typeface="Calibri"/>
            </a:endParaRPr>
          </a:p>
          <a:p>
            <a:pPr rtl="0"/>
            <a:r>
              <a:rPr lang="en-US" sz="1200" b="0" i="0" u="none" strike="noStrike" cap="none" baseline="0" dirty="0" smtClean="0">
                <a:solidFill>
                  <a:schemeClr val="dk1"/>
                </a:solidFill>
                <a:latin typeface="Calibri"/>
                <a:ea typeface="Calibri"/>
                <a:cs typeface="Calibri"/>
                <a:sym typeface="Calibri"/>
              </a:rPr>
              <a:t>Modification: Make a jar with wrap on it and ice on the wrap but without water. Water from the air condenses – where did the water come from? Have students guess. Answer: water from inside the jar (air in the jar has some water) condensed on the plastic wrap. </a:t>
            </a:r>
          </a:p>
          <a:p>
            <a:pPr rtl="0"/>
            <a:endParaRPr lang="en-US" sz="1200" b="0" i="0" u="none" strike="noStrike" cap="none" baseline="0" dirty="0" smtClean="0">
              <a:solidFill>
                <a:schemeClr val="dk1"/>
              </a:solidFill>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baseline="0" dirty="0" smtClean="0">
                <a:solidFill>
                  <a:schemeClr val="dk1"/>
                </a:solidFill>
                <a:latin typeface="Calibri"/>
                <a:ea typeface="Calibri"/>
                <a:cs typeface="Calibri"/>
                <a:sym typeface="Calibri"/>
              </a:rPr>
              <a:t>Discuss what was learned today and review the water cycle and key words: evaporation, condensation, expansion, contraction, solid, liquid, gas. </a:t>
            </a:r>
          </a:p>
          <a:p>
            <a:pPr rtl="0"/>
            <a:endParaRPr lang="en-US" sz="1200" b="0" i="0" u="none" strike="noStrike" cap="none" baseline="0" dirty="0" smtClean="0">
              <a:solidFill>
                <a:schemeClr val="dk1"/>
              </a:solidFill>
              <a:latin typeface="Calibri"/>
              <a:ea typeface="Calibri"/>
              <a:cs typeface="Calibri"/>
              <a:sym typeface="Calibri"/>
            </a:endParaRPr>
          </a:p>
          <a:p>
            <a:endParaRPr lang="en-CA" sz="1200" b="0" i="0" u="none" strike="noStrike" cap="none" dirty="0">
              <a:solidFill>
                <a:schemeClr val="dk1"/>
              </a:solidFill>
              <a:effectLst/>
              <a:latin typeface="Calibri"/>
              <a:ea typeface="Calibri"/>
              <a:cs typeface="Calibri"/>
              <a:sym typeface="Calibri"/>
            </a:endParaRPr>
          </a:p>
        </p:txBody>
      </p:sp>
      <p:sp>
        <p:nvSpPr>
          <p:cNvPr id="397" name="Google Shape;397;g8c339bd71d_0_12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4069222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Google Shape;1142;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3" name="Google Shape;1143;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i="1" dirty="0"/>
              <a:t>Thank you so much for having us today, we hope you had fun and learned something new.  Feel free to take pictures of your experiment and tweet it @</a:t>
            </a:r>
            <a:r>
              <a:rPr lang="en-US" i="1" dirty="0" err="1"/>
              <a:t>LetsTalkScience</a:t>
            </a:r>
            <a:r>
              <a:rPr lang="en-US" i="1" dirty="0"/>
              <a:t> with #</a:t>
            </a:r>
            <a:r>
              <a:rPr lang="en-US" i="1" dirty="0" err="1"/>
              <a:t>STEMathome</a:t>
            </a:r>
            <a:r>
              <a:rPr lang="en-US" i="1" dirty="0"/>
              <a:t>. You will actually receive a document after this session with a link to our website, twitter, as well as an extra activity.</a:t>
            </a:r>
            <a:endParaRPr i="1" dirty="0"/>
          </a:p>
        </p:txBody>
      </p:sp>
      <p:sp>
        <p:nvSpPr>
          <p:cNvPr id="1144" name="Google Shape;1144;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_EN"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200359"/>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0A387A"/>
              </a:buClr>
              <a:buSzPts val="3600"/>
              <a:buFont typeface="Verdana"/>
              <a:buNone/>
              <a:defRPr>
                <a:solidFill>
                  <a:srgbClr val="0A3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3674535"/>
            <a:ext cx="6400800" cy="968022"/>
          </a:xfrm>
          <a:prstGeom prst="rect">
            <a:avLst/>
          </a:prstGeom>
          <a:noFill/>
          <a:ln>
            <a:noFill/>
          </a:ln>
        </p:spPr>
        <p:txBody>
          <a:bodyPr spcFirstLastPara="1" wrap="square" lIns="91425" tIns="45700" rIns="91425" bIns="45700" anchor="t" anchorCtr="0">
            <a:noAutofit/>
          </a:bodyPr>
          <a:lstStyle>
            <a:lvl1pPr lvl="0" algn="ctr">
              <a:spcBef>
                <a:spcPts val="560"/>
              </a:spcBef>
              <a:spcAft>
                <a:spcPts val="0"/>
              </a:spcAft>
              <a:buSzPts val="2800"/>
              <a:buNone/>
              <a:defRPr sz="2800" b="0">
                <a:solidFill>
                  <a:srgbClr val="65B034"/>
                </a:solidFill>
                <a:latin typeface="Avenir"/>
                <a:ea typeface="Avenir"/>
                <a:cs typeface="Avenir"/>
                <a:sym typeface="Avenir"/>
              </a:defRPr>
            </a:lvl1pPr>
            <a:lvl2pPr lvl="1" algn="ctr">
              <a:spcBef>
                <a:spcPts val="400"/>
              </a:spcBef>
              <a:spcAft>
                <a:spcPts val="0"/>
              </a:spcAft>
              <a:buSzPts val="2000"/>
              <a:buNone/>
              <a:defRPr>
                <a:solidFill>
                  <a:srgbClr val="888888"/>
                </a:solidFill>
              </a:defRPr>
            </a:lvl2pPr>
            <a:lvl3pPr lvl="2" algn="ctr">
              <a:spcBef>
                <a:spcPts val="360"/>
              </a:spcBef>
              <a:spcAft>
                <a:spcPts val="0"/>
              </a:spcAft>
              <a:buSzPts val="1800"/>
              <a:buNone/>
              <a:defRPr>
                <a:solidFill>
                  <a:srgbClr val="888888"/>
                </a:solidFill>
              </a:defRPr>
            </a:lvl3pPr>
            <a:lvl4pPr lvl="3" algn="ctr">
              <a:spcBef>
                <a:spcPts val="360"/>
              </a:spcBef>
              <a:spcAft>
                <a:spcPts val="0"/>
              </a:spcAft>
              <a:buSzPts val="1800"/>
              <a:buNone/>
              <a:defRPr>
                <a:solidFill>
                  <a:srgbClr val="888888"/>
                </a:solidFill>
              </a:defRPr>
            </a:lvl4pPr>
            <a:lvl5pPr lvl="4" algn="ctr">
              <a:spcBef>
                <a:spcPts val="360"/>
              </a:spcBef>
              <a:spcAft>
                <a:spcPts val="0"/>
              </a:spcAft>
              <a:buSzPts val="18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5959458"/>
            <a:ext cx="98658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17633" y="5959458"/>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1538006" y="5959458"/>
            <a:ext cx="839537"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pic>
        <p:nvPicPr>
          <p:cNvPr id="21" name="Google Shape;21;p2"/>
          <p:cNvPicPr preferRelativeResize="0"/>
          <p:nvPr/>
        </p:nvPicPr>
        <p:blipFill rotWithShape="1">
          <a:blip r:embed="rId2">
            <a:alphaModFix/>
          </a:blip>
          <a:srcRect/>
          <a:stretch/>
        </p:blipFill>
        <p:spPr>
          <a:xfrm>
            <a:off x="-346950" y="5357849"/>
            <a:ext cx="9829617" cy="1761621"/>
          </a:xfrm>
          <a:prstGeom prst="rect">
            <a:avLst/>
          </a:prstGeom>
          <a:noFill/>
          <a:ln>
            <a:noFill/>
          </a:ln>
        </p:spPr>
      </p:pic>
      <p:pic>
        <p:nvPicPr>
          <p:cNvPr id="22" name="Google Shape;22;p2" descr="Header BAR EN_FR.png"/>
          <p:cNvPicPr preferRelativeResize="0"/>
          <p:nvPr/>
        </p:nvPicPr>
        <p:blipFill rotWithShape="1">
          <a:blip r:embed="rId3">
            <a:alphaModFix/>
          </a:blip>
          <a:srcRect/>
          <a:stretch/>
        </p:blipFill>
        <p:spPr>
          <a:xfrm>
            <a:off x="0" y="0"/>
            <a:ext cx="9144000" cy="134470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_EN" type="blank">
  <p:cSld name="BLANK">
    <p:spTree>
      <p:nvGrpSpPr>
        <p:cNvPr id="1" name="Shape 105"/>
        <p:cNvGrpSpPr/>
        <p:nvPr/>
      </p:nvGrpSpPr>
      <p:grpSpPr>
        <a:xfrm>
          <a:off x="0" y="0"/>
          <a:ext cx="0" cy="0"/>
          <a:chOff x="0" y="0"/>
          <a:chExt cx="0" cy="0"/>
        </a:xfrm>
      </p:grpSpPr>
      <p:sp>
        <p:nvSpPr>
          <p:cNvPr id="106" name="Google Shape;106;p12"/>
          <p:cNvSpPr txBox="1">
            <a:spLocks noGrp="1"/>
          </p:cNvSpPr>
          <p:nvPr>
            <p:ph type="dt" idx="10"/>
          </p:nvPr>
        </p:nvSpPr>
        <p:spPr>
          <a:xfrm>
            <a:off x="457200" y="5959458"/>
            <a:ext cx="98658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2"/>
          <p:cNvSpPr txBox="1">
            <a:spLocks noGrp="1"/>
          </p:cNvSpPr>
          <p:nvPr>
            <p:ph type="ftr" idx="11"/>
          </p:nvPr>
        </p:nvSpPr>
        <p:spPr>
          <a:xfrm>
            <a:off x="2517633" y="5959458"/>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12"/>
          <p:cNvSpPr txBox="1">
            <a:spLocks noGrp="1"/>
          </p:cNvSpPr>
          <p:nvPr>
            <p:ph type="sldNum" idx="12"/>
          </p:nvPr>
        </p:nvSpPr>
        <p:spPr>
          <a:xfrm>
            <a:off x="1538006" y="5959458"/>
            <a:ext cx="839537"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pic>
        <p:nvPicPr>
          <p:cNvPr id="109" name="Google Shape;109;p12"/>
          <p:cNvPicPr preferRelativeResize="0"/>
          <p:nvPr/>
        </p:nvPicPr>
        <p:blipFill rotWithShape="1">
          <a:blip r:embed="rId2">
            <a:alphaModFix/>
          </a:blip>
          <a:srcRect/>
          <a:stretch/>
        </p:blipFill>
        <p:spPr>
          <a:xfrm>
            <a:off x="-346950" y="5357849"/>
            <a:ext cx="9829617" cy="1761621"/>
          </a:xfrm>
          <a:prstGeom prst="rect">
            <a:avLst/>
          </a:prstGeom>
          <a:noFill/>
          <a:ln>
            <a:noFill/>
          </a:ln>
        </p:spPr>
      </p:pic>
      <p:pic>
        <p:nvPicPr>
          <p:cNvPr id="110" name="Google Shape;110;p12"/>
          <p:cNvPicPr preferRelativeResize="0"/>
          <p:nvPr/>
        </p:nvPicPr>
        <p:blipFill rotWithShape="1">
          <a:blip r:embed="rId3">
            <a:alphaModFix/>
          </a:blip>
          <a:srcRect/>
          <a:stretch/>
        </p:blipFill>
        <p:spPr>
          <a:xfrm>
            <a:off x="5654951" y="5950374"/>
            <a:ext cx="3261553" cy="37420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_EN" type="objTx">
  <p:cSld name="OBJECT_WITH_CAPTION_TEXT">
    <p:spTree>
      <p:nvGrpSpPr>
        <p:cNvPr id="1" name="Shape 111"/>
        <p:cNvGrpSpPr/>
        <p:nvPr/>
      </p:nvGrpSpPr>
      <p:grpSpPr>
        <a:xfrm>
          <a:off x="0" y="0"/>
          <a:ext cx="0" cy="0"/>
          <a:chOff x="0" y="0"/>
          <a:chExt cx="0" cy="0"/>
        </a:xfrm>
      </p:grpSpPr>
      <p:sp>
        <p:nvSpPr>
          <p:cNvPr id="112" name="Google Shape;112;p1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0A387A"/>
              </a:buClr>
              <a:buSzPts val="2000"/>
              <a:buFont typeface="Verdana"/>
              <a:buNone/>
              <a:defRPr sz="20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13"/>
          <p:cNvSpPr txBox="1">
            <a:spLocks noGrp="1"/>
          </p:cNvSpPr>
          <p:nvPr>
            <p:ph type="body" idx="1"/>
          </p:nvPr>
        </p:nvSpPr>
        <p:spPr>
          <a:xfrm>
            <a:off x="3575050" y="273050"/>
            <a:ext cx="5111750" cy="5515477"/>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SzPts val="3200"/>
              <a:buChar char="•"/>
              <a:defRPr sz="3200"/>
            </a:lvl1pPr>
            <a:lvl2pPr marL="914400" lvl="1" indent="-406400" algn="l">
              <a:spcBef>
                <a:spcPts val="560"/>
              </a:spcBef>
              <a:spcAft>
                <a:spcPts val="0"/>
              </a:spcAft>
              <a:buSzPts val="2800"/>
              <a:buChar char="–"/>
              <a:defRPr sz="2800"/>
            </a:lvl2pPr>
            <a:lvl3pPr marL="1371600" lvl="2" indent="-381000" algn="l">
              <a:spcBef>
                <a:spcPts val="480"/>
              </a:spcBef>
              <a:spcAft>
                <a:spcPts val="0"/>
              </a:spcAft>
              <a:buSzPts val="240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14" name="Google Shape;114;p13"/>
          <p:cNvSpPr txBox="1">
            <a:spLocks noGrp="1"/>
          </p:cNvSpPr>
          <p:nvPr>
            <p:ph type="body" idx="2"/>
          </p:nvPr>
        </p:nvSpPr>
        <p:spPr>
          <a:xfrm>
            <a:off x="457200" y="1435101"/>
            <a:ext cx="3008313" cy="4353426"/>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400"/>
              <a:buNone/>
              <a:defRPr sz="1400"/>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15" name="Google Shape;115;p13"/>
          <p:cNvSpPr txBox="1">
            <a:spLocks noGrp="1"/>
          </p:cNvSpPr>
          <p:nvPr>
            <p:ph type="dt" idx="10"/>
          </p:nvPr>
        </p:nvSpPr>
        <p:spPr>
          <a:xfrm>
            <a:off x="457200" y="5959458"/>
            <a:ext cx="98658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13"/>
          <p:cNvSpPr txBox="1">
            <a:spLocks noGrp="1"/>
          </p:cNvSpPr>
          <p:nvPr>
            <p:ph type="ftr" idx="11"/>
          </p:nvPr>
        </p:nvSpPr>
        <p:spPr>
          <a:xfrm>
            <a:off x="2517633" y="5959458"/>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3"/>
          <p:cNvSpPr txBox="1">
            <a:spLocks noGrp="1"/>
          </p:cNvSpPr>
          <p:nvPr>
            <p:ph type="sldNum" idx="12"/>
          </p:nvPr>
        </p:nvSpPr>
        <p:spPr>
          <a:xfrm>
            <a:off x="1538006" y="5959458"/>
            <a:ext cx="839537"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pic>
        <p:nvPicPr>
          <p:cNvPr id="118" name="Google Shape;118;p13"/>
          <p:cNvPicPr preferRelativeResize="0"/>
          <p:nvPr/>
        </p:nvPicPr>
        <p:blipFill rotWithShape="1">
          <a:blip r:embed="rId2">
            <a:alphaModFix/>
          </a:blip>
          <a:srcRect/>
          <a:stretch/>
        </p:blipFill>
        <p:spPr>
          <a:xfrm>
            <a:off x="-346950" y="5357849"/>
            <a:ext cx="9829617" cy="1761621"/>
          </a:xfrm>
          <a:prstGeom prst="rect">
            <a:avLst/>
          </a:prstGeom>
          <a:noFill/>
          <a:ln>
            <a:noFill/>
          </a:ln>
        </p:spPr>
      </p:pic>
      <p:pic>
        <p:nvPicPr>
          <p:cNvPr id="119" name="Google Shape;119;p13"/>
          <p:cNvPicPr preferRelativeResize="0"/>
          <p:nvPr/>
        </p:nvPicPr>
        <p:blipFill rotWithShape="1">
          <a:blip r:embed="rId3">
            <a:alphaModFix/>
          </a:blip>
          <a:srcRect/>
          <a:stretch/>
        </p:blipFill>
        <p:spPr>
          <a:xfrm>
            <a:off x="5654951" y="5950374"/>
            <a:ext cx="3261553" cy="37420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_EN" type="picTx">
  <p:cSld name="PICTURE_WITH_CAPTION_TEXT">
    <p:spTree>
      <p:nvGrpSpPr>
        <p:cNvPr id="1" name="Shape 120"/>
        <p:cNvGrpSpPr/>
        <p:nvPr/>
      </p:nvGrpSpPr>
      <p:grpSpPr>
        <a:xfrm>
          <a:off x="0" y="0"/>
          <a:ext cx="0" cy="0"/>
          <a:chOff x="0" y="0"/>
          <a:chExt cx="0" cy="0"/>
        </a:xfrm>
      </p:grpSpPr>
      <p:sp>
        <p:nvSpPr>
          <p:cNvPr id="121" name="Google Shape;121;p14"/>
          <p:cNvSpPr txBox="1">
            <a:spLocks noGrp="1"/>
          </p:cNvSpPr>
          <p:nvPr>
            <p:ph type="title"/>
          </p:nvPr>
        </p:nvSpPr>
        <p:spPr>
          <a:xfrm>
            <a:off x="5630334" y="325118"/>
            <a:ext cx="3232023" cy="69897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0A387A"/>
              </a:buClr>
              <a:buSzPts val="2000"/>
              <a:buFont typeface="Verdana"/>
              <a:buNone/>
              <a:defRPr sz="20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14"/>
          <p:cNvSpPr>
            <a:spLocks noGrp="1"/>
          </p:cNvSpPr>
          <p:nvPr>
            <p:ph type="pic" idx="2"/>
          </p:nvPr>
        </p:nvSpPr>
        <p:spPr>
          <a:xfrm>
            <a:off x="70556" y="84667"/>
            <a:ext cx="5342677" cy="6378222"/>
          </a:xfrm>
          <a:prstGeom prst="rect">
            <a:avLst/>
          </a:prstGeom>
          <a:solidFill>
            <a:srgbClr val="D8D8D8"/>
          </a:solidFill>
          <a:ln>
            <a:noFill/>
          </a:ln>
        </p:spPr>
        <p:txBody>
          <a:bodyPr spcFirstLastPara="1" wrap="square" lIns="91425" tIns="45700" rIns="91425" bIns="45700" anchor="t" anchorCtr="0">
            <a:noAutofit/>
          </a:bodyPr>
          <a:lstStyle>
            <a:lvl1pPr marR="0" lvl="0" algn="l" rtl="0">
              <a:spcBef>
                <a:spcPts val="640"/>
              </a:spcBef>
              <a:spcAft>
                <a:spcPts val="0"/>
              </a:spcAft>
              <a:buClr>
                <a:srgbClr val="0A387A"/>
              </a:buClr>
              <a:buSzPts val="3200"/>
              <a:buFont typeface="Arial"/>
              <a:buNone/>
              <a:defRPr sz="3200" b="0" i="0" u="none" strike="noStrike" cap="none">
                <a:solidFill>
                  <a:schemeClr val="dk1"/>
                </a:solidFill>
                <a:latin typeface="Verdana"/>
                <a:ea typeface="Verdana"/>
                <a:cs typeface="Verdana"/>
                <a:sym typeface="Verdana"/>
              </a:defRPr>
            </a:lvl1pPr>
            <a:lvl2pPr marR="0" lvl="1" algn="l" rtl="0">
              <a:spcBef>
                <a:spcPts val="560"/>
              </a:spcBef>
              <a:spcAft>
                <a:spcPts val="0"/>
              </a:spcAft>
              <a:buClr>
                <a:srgbClr val="0A387A"/>
              </a:buClr>
              <a:buSzPts val="2800"/>
              <a:buFont typeface="Arial"/>
              <a:buNone/>
              <a:defRPr sz="2800" b="0" i="0" u="none" strike="noStrike" cap="none">
                <a:solidFill>
                  <a:schemeClr val="dk1"/>
                </a:solidFill>
                <a:latin typeface="Verdana"/>
                <a:ea typeface="Verdana"/>
                <a:cs typeface="Verdana"/>
                <a:sym typeface="Verdana"/>
              </a:defRPr>
            </a:lvl2pPr>
            <a:lvl3pPr marR="0" lvl="2" algn="l" rtl="0">
              <a:spcBef>
                <a:spcPts val="480"/>
              </a:spcBef>
              <a:spcAft>
                <a:spcPts val="0"/>
              </a:spcAft>
              <a:buClr>
                <a:srgbClr val="0A387A"/>
              </a:buClr>
              <a:buSzPts val="2400"/>
              <a:buFont typeface="Arial"/>
              <a:buNone/>
              <a:defRPr sz="2400" b="0" i="0" u="none" strike="noStrike" cap="none">
                <a:solidFill>
                  <a:schemeClr val="dk1"/>
                </a:solidFill>
                <a:latin typeface="Verdana"/>
                <a:ea typeface="Verdana"/>
                <a:cs typeface="Verdana"/>
                <a:sym typeface="Verdana"/>
              </a:defRPr>
            </a:lvl3pPr>
            <a:lvl4pPr marR="0" lvl="3" algn="l" rtl="0">
              <a:spcBef>
                <a:spcPts val="400"/>
              </a:spcBef>
              <a:spcAft>
                <a:spcPts val="0"/>
              </a:spcAft>
              <a:buClr>
                <a:srgbClr val="0A387A"/>
              </a:buClr>
              <a:buSzPts val="2000"/>
              <a:buFont typeface="Arial"/>
              <a:buNone/>
              <a:defRPr sz="2000" b="0" i="0" u="none" strike="noStrike" cap="none">
                <a:solidFill>
                  <a:schemeClr val="dk1"/>
                </a:solidFill>
                <a:latin typeface="Verdana"/>
                <a:ea typeface="Verdana"/>
                <a:cs typeface="Verdana"/>
                <a:sym typeface="Verdana"/>
              </a:defRPr>
            </a:lvl4pPr>
            <a:lvl5pPr marR="0" lvl="4" algn="l" rtl="0">
              <a:spcBef>
                <a:spcPts val="400"/>
              </a:spcBef>
              <a:spcAft>
                <a:spcPts val="0"/>
              </a:spcAft>
              <a:buClr>
                <a:srgbClr val="0A387A"/>
              </a:buClr>
              <a:buSzPts val="2000"/>
              <a:buFont typeface="Arial"/>
              <a:buNone/>
              <a:defRPr sz="2000" b="0" i="0" u="none" strike="noStrike" cap="none">
                <a:solidFill>
                  <a:schemeClr val="dk1"/>
                </a:solidFill>
                <a:latin typeface="Verdana"/>
                <a:ea typeface="Verdana"/>
                <a:cs typeface="Verdana"/>
                <a:sym typeface="Verdana"/>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23" name="Google Shape;123;p14"/>
          <p:cNvSpPr txBox="1">
            <a:spLocks noGrp="1"/>
          </p:cNvSpPr>
          <p:nvPr>
            <p:ph type="body" idx="1"/>
          </p:nvPr>
        </p:nvSpPr>
        <p:spPr>
          <a:xfrm>
            <a:off x="5630334" y="1052496"/>
            <a:ext cx="3232024" cy="4600490"/>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400"/>
              <a:buNone/>
              <a:defRPr sz="1400"/>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24" name="Google Shape;124;p14"/>
          <p:cNvSpPr txBox="1">
            <a:spLocks noGrp="1"/>
          </p:cNvSpPr>
          <p:nvPr>
            <p:ph type="dt" idx="10"/>
          </p:nvPr>
        </p:nvSpPr>
        <p:spPr>
          <a:xfrm>
            <a:off x="457200" y="5959458"/>
            <a:ext cx="98658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14"/>
          <p:cNvSpPr txBox="1">
            <a:spLocks noGrp="1"/>
          </p:cNvSpPr>
          <p:nvPr>
            <p:ph type="ftr" idx="11"/>
          </p:nvPr>
        </p:nvSpPr>
        <p:spPr>
          <a:xfrm>
            <a:off x="2517633" y="5959458"/>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14"/>
          <p:cNvSpPr txBox="1">
            <a:spLocks noGrp="1"/>
          </p:cNvSpPr>
          <p:nvPr>
            <p:ph type="sldNum" idx="12"/>
          </p:nvPr>
        </p:nvSpPr>
        <p:spPr>
          <a:xfrm>
            <a:off x="1538006" y="5959458"/>
            <a:ext cx="839537"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pic>
        <p:nvPicPr>
          <p:cNvPr id="127" name="Google Shape;127;p14"/>
          <p:cNvPicPr preferRelativeResize="0"/>
          <p:nvPr/>
        </p:nvPicPr>
        <p:blipFill rotWithShape="1">
          <a:blip r:embed="rId2">
            <a:alphaModFix/>
          </a:blip>
          <a:srcRect/>
          <a:stretch/>
        </p:blipFill>
        <p:spPr>
          <a:xfrm>
            <a:off x="-346950" y="5357849"/>
            <a:ext cx="9829617" cy="1761621"/>
          </a:xfrm>
          <a:prstGeom prst="rect">
            <a:avLst/>
          </a:prstGeom>
          <a:noFill/>
          <a:ln>
            <a:noFill/>
          </a:ln>
        </p:spPr>
      </p:pic>
      <p:pic>
        <p:nvPicPr>
          <p:cNvPr id="128" name="Google Shape;128;p14"/>
          <p:cNvPicPr preferRelativeResize="0"/>
          <p:nvPr/>
        </p:nvPicPr>
        <p:blipFill rotWithShape="1">
          <a:blip r:embed="rId3">
            <a:alphaModFix/>
          </a:blip>
          <a:srcRect/>
          <a:stretch/>
        </p:blipFill>
        <p:spPr>
          <a:xfrm>
            <a:off x="5654951" y="5950374"/>
            <a:ext cx="3261553" cy="37420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_EN" type="vertTx">
  <p:cSld name="VERTICAL_TEXT">
    <p:spTree>
      <p:nvGrpSpPr>
        <p:cNvPr id="1" name="Shape 129"/>
        <p:cNvGrpSpPr/>
        <p:nvPr/>
      </p:nvGrpSpPr>
      <p:grpSpPr>
        <a:xfrm>
          <a:off x="0" y="0"/>
          <a:ext cx="0" cy="0"/>
          <a:chOff x="0" y="0"/>
          <a:chExt cx="0" cy="0"/>
        </a:xfrm>
      </p:grpSpPr>
      <p:sp>
        <p:nvSpPr>
          <p:cNvPr id="130" name="Google Shape;130;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0A387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15"/>
          <p:cNvSpPr txBox="1">
            <a:spLocks noGrp="1"/>
          </p:cNvSpPr>
          <p:nvPr>
            <p:ph type="body" idx="1"/>
          </p:nvPr>
        </p:nvSpPr>
        <p:spPr>
          <a:xfrm rot="5400000">
            <a:off x="2461543" y="-404143"/>
            <a:ext cx="4220914"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2" name="Google Shape;132;p15"/>
          <p:cNvSpPr txBox="1">
            <a:spLocks noGrp="1"/>
          </p:cNvSpPr>
          <p:nvPr>
            <p:ph type="dt" idx="10"/>
          </p:nvPr>
        </p:nvSpPr>
        <p:spPr>
          <a:xfrm>
            <a:off x="457200" y="5959458"/>
            <a:ext cx="98658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15"/>
          <p:cNvSpPr txBox="1">
            <a:spLocks noGrp="1"/>
          </p:cNvSpPr>
          <p:nvPr>
            <p:ph type="ftr" idx="11"/>
          </p:nvPr>
        </p:nvSpPr>
        <p:spPr>
          <a:xfrm>
            <a:off x="2517633" y="5959458"/>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15"/>
          <p:cNvSpPr txBox="1">
            <a:spLocks noGrp="1"/>
          </p:cNvSpPr>
          <p:nvPr>
            <p:ph type="sldNum" idx="12"/>
          </p:nvPr>
        </p:nvSpPr>
        <p:spPr>
          <a:xfrm>
            <a:off x="1538006" y="5959458"/>
            <a:ext cx="839537"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pic>
        <p:nvPicPr>
          <p:cNvPr id="135" name="Google Shape;135;p15"/>
          <p:cNvPicPr preferRelativeResize="0"/>
          <p:nvPr/>
        </p:nvPicPr>
        <p:blipFill rotWithShape="1">
          <a:blip r:embed="rId2">
            <a:alphaModFix/>
          </a:blip>
          <a:srcRect/>
          <a:stretch/>
        </p:blipFill>
        <p:spPr>
          <a:xfrm>
            <a:off x="-346950" y="5357849"/>
            <a:ext cx="9829617" cy="1761621"/>
          </a:xfrm>
          <a:prstGeom prst="rect">
            <a:avLst/>
          </a:prstGeom>
          <a:noFill/>
          <a:ln>
            <a:noFill/>
          </a:ln>
        </p:spPr>
      </p:pic>
      <p:pic>
        <p:nvPicPr>
          <p:cNvPr id="136" name="Google Shape;136;p15"/>
          <p:cNvPicPr preferRelativeResize="0"/>
          <p:nvPr/>
        </p:nvPicPr>
        <p:blipFill rotWithShape="1">
          <a:blip r:embed="rId3">
            <a:alphaModFix/>
          </a:blip>
          <a:srcRect/>
          <a:stretch/>
        </p:blipFill>
        <p:spPr>
          <a:xfrm>
            <a:off x="5654951" y="5950374"/>
            <a:ext cx="3261553" cy="37420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_EN" type="vertTitleAndTx">
  <p:cSld name="VERTICAL_TITLE_AND_VERTICAL_TEXT">
    <p:spTree>
      <p:nvGrpSpPr>
        <p:cNvPr id="1" name="Shape 137"/>
        <p:cNvGrpSpPr/>
        <p:nvPr/>
      </p:nvGrpSpPr>
      <p:grpSpPr>
        <a:xfrm>
          <a:off x="0" y="0"/>
          <a:ext cx="0" cy="0"/>
          <a:chOff x="0" y="0"/>
          <a:chExt cx="0" cy="0"/>
        </a:xfrm>
      </p:grpSpPr>
      <p:sp>
        <p:nvSpPr>
          <p:cNvPr id="138" name="Google Shape;138;p16"/>
          <p:cNvSpPr txBox="1">
            <a:spLocks noGrp="1"/>
          </p:cNvSpPr>
          <p:nvPr>
            <p:ph type="title"/>
          </p:nvPr>
        </p:nvSpPr>
        <p:spPr>
          <a:xfrm rot="5400000">
            <a:off x="4898092" y="2005946"/>
            <a:ext cx="5520017"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0A387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9" name="Google Shape;139;p16"/>
          <p:cNvSpPr txBox="1">
            <a:spLocks noGrp="1"/>
          </p:cNvSpPr>
          <p:nvPr>
            <p:ph type="body" idx="1"/>
          </p:nvPr>
        </p:nvSpPr>
        <p:spPr>
          <a:xfrm rot="5400000">
            <a:off x="707092" y="24747"/>
            <a:ext cx="5520016"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0" name="Google Shape;140;p16"/>
          <p:cNvSpPr txBox="1">
            <a:spLocks noGrp="1"/>
          </p:cNvSpPr>
          <p:nvPr>
            <p:ph type="dt" idx="10"/>
          </p:nvPr>
        </p:nvSpPr>
        <p:spPr>
          <a:xfrm>
            <a:off x="457200" y="5959458"/>
            <a:ext cx="98658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16"/>
          <p:cNvSpPr txBox="1">
            <a:spLocks noGrp="1"/>
          </p:cNvSpPr>
          <p:nvPr>
            <p:ph type="ftr" idx="11"/>
          </p:nvPr>
        </p:nvSpPr>
        <p:spPr>
          <a:xfrm>
            <a:off x="2517633" y="5959458"/>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16"/>
          <p:cNvSpPr txBox="1">
            <a:spLocks noGrp="1"/>
          </p:cNvSpPr>
          <p:nvPr>
            <p:ph type="sldNum" idx="12"/>
          </p:nvPr>
        </p:nvSpPr>
        <p:spPr>
          <a:xfrm>
            <a:off x="1538006" y="5959458"/>
            <a:ext cx="839537"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pic>
        <p:nvPicPr>
          <p:cNvPr id="143" name="Google Shape;143;p16"/>
          <p:cNvPicPr preferRelativeResize="0"/>
          <p:nvPr/>
        </p:nvPicPr>
        <p:blipFill rotWithShape="1">
          <a:blip r:embed="rId2">
            <a:alphaModFix/>
          </a:blip>
          <a:srcRect/>
          <a:stretch/>
        </p:blipFill>
        <p:spPr>
          <a:xfrm>
            <a:off x="-346950" y="5357849"/>
            <a:ext cx="9829617" cy="1761621"/>
          </a:xfrm>
          <a:prstGeom prst="rect">
            <a:avLst/>
          </a:prstGeom>
          <a:noFill/>
          <a:ln>
            <a:noFill/>
          </a:ln>
        </p:spPr>
      </p:pic>
      <p:pic>
        <p:nvPicPr>
          <p:cNvPr id="144" name="Google Shape;144;p16"/>
          <p:cNvPicPr preferRelativeResize="0"/>
          <p:nvPr/>
        </p:nvPicPr>
        <p:blipFill rotWithShape="1">
          <a:blip r:embed="rId3">
            <a:alphaModFix/>
          </a:blip>
          <a:srcRect/>
          <a:stretch/>
        </p:blipFill>
        <p:spPr>
          <a:xfrm>
            <a:off x="5654951" y="5950374"/>
            <a:ext cx="3261553" cy="37420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_FR">
  <p:cSld name="Title Slide_FR">
    <p:spTree>
      <p:nvGrpSpPr>
        <p:cNvPr id="1" name="Shape 145"/>
        <p:cNvGrpSpPr/>
        <p:nvPr/>
      </p:nvGrpSpPr>
      <p:grpSpPr>
        <a:xfrm>
          <a:off x="0" y="0"/>
          <a:ext cx="0" cy="0"/>
          <a:chOff x="0" y="0"/>
          <a:chExt cx="0" cy="0"/>
        </a:xfrm>
      </p:grpSpPr>
      <p:sp>
        <p:nvSpPr>
          <p:cNvPr id="146" name="Google Shape;146;p17"/>
          <p:cNvSpPr txBox="1">
            <a:spLocks noGrp="1"/>
          </p:cNvSpPr>
          <p:nvPr>
            <p:ph type="ctrTitle"/>
          </p:nvPr>
        </p:nvSpPr>
        <p:spPr>
          <a:xfrm>
            <a:off x="685800" y="2200359"/>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0A387A"/>
              </a:buClr>
              <a:buSzPts val="3600"/>
              <a:buFont typeface="Verdana"/>
              <a:buNone/>
              <a:defRPr>
                <a:solidFill>
                  <a:srgbClr val="0A3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7" name="Google Shape;147;p17"/>
          <p:cNvSpPr txBox="1">
            <a:spLocks noGrp="1"/>
          </p:cNvSpPr>
          <p:nvPr>
            <p:ph type="subTitle" idx="1"/>
          </p:nvPr>
        </p:nvSpPr>
        <p:spPr>
          <a:xfrm>
            <a:off x="1371600" y="3674535"/>
            <a:ext cx="6400800" cy="968022"/>
          </a:xfrm>
          <a:prstGeom prst="rect">
            <a:avLst/>
          </a:prstGeom>
          <a:noFill/>
          <a:ln>
            <a:noFill/>
          </a:ln>
        </p:spPr>
        <p:txBody>
          <a:bodyPr spcFirstLastPara="1" wrap="square" lIns="91425" tIns="45700" rIns="91425" bIns="45700" anchor="t" anchorCtr="0">
            <a:noAutofit/>
          </a:bodyPr>
          <a:lstStyle>
            <a:lvl1pPr lvl="0" algn="ctr">
              <a:spcBef>
                <a:spcPts val="560"/>
              </a:spcBef>
              <a:spcAft>
                <a:spcPts val="0"/>
              </a:spcAft>
              <a:buSzPts val="2800"/>
              <a:buNone/>
              <a:defRPr sz="2800" b="0">
                <a:solidFill>
                  <a:srgbClr val="65B034"/>
                </a:solidFill>
                <a:latin typeface="Avenir"/>
                <a:ea typeface="Avenir"/>
                <a:cs typeface="Avenir"/>
                <a:sym typeface="Avenir"/>
              </a:defRPr>
            </a:lvl1pPr>
            <a:lvl2pPr lvl="1" algn="ctr">
              <a:spcBef>
                <a:spcPts val="400"/>
              </a:spcBef>
              <a:spcAft>
                <a:spcPts val="0"/>
              </a:spcAft>
              <a:buSzPts val="2000"/>
              <a:buNone/>
              <a:defRPr>
                <a:solidFill>
                  <a:srgbClr val="888888"/>
                </a:solidFill>
              </a:defRPr>
            </a:lvl2pPr>
            <a:lvl3pPr lvl="2" algn="ctr">
              <a:spcBef>
                <a:spcPts val="360"/>
              </a:spcBef>
              <a:spcAft>
                <a:spcPts val="0"/>
              </a:spcAft>
              <a:buSzPts val="1800"/>
              <a:buNone/>
              <a:defRPr>
                <a:solidFill>
                  <a:srgbClr val="888888"/>
                </a:solidFill>
              </a:defRPr>
            </a:lvl3pPr>
            <a:lvl4pPr lvl="3" algn="ctr">
              <a:spcBef>
                <a:spcPts val="360"/>
              </a:spcBef>
              <a:spcAft>
                <a:spcPts val="0"/>
              </a:spcAft>
              <a:buSzPts val="1800"/>
              <a:buNone/>
              <a:defRPr>
                <a:solidFill>
                  <a:srgbClr val="888888"/>
                </a:solidFill>
              </a:defRPr>
            </a:lvl4pPr>
            <a:lvl5pPr lvl="4" algn="ctr">
              <a:spcBef>
                <a:spcPts val="360"/>
              </a:spcBef>
              <a:spcAft>
                <a:spcPts val="0"/>
              </a:spcAft>
              <a:buSzPts val="18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48" name="Google Shape;148;p17"/>
          <p:cNvSpPr txBox="1">
            <a:spLocks noGrp="1"/>
          </p:cNvSpPr>
          <p:nvPr>
            <p:ph type="dt" idx="10"/>
          </p:nvPr>
        </p:nvSpPr>
        <p:spPr>
          <a:xfrm>
            <a:off x="457200" y="5959458"/>
            <a:ext cx="98658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17"/>
          <p:cNvSpPr txBox="1">
            <a:spLocks noGrp="1"/>
          </p:cNvSpPr>
          <p:nvPr>
            <p:ph type="ftr" idx="11"/>
          </p:nvPr>
        </p:nvSpPr>
        <p:spPr>
          <a:xfrm>
            <a:off x="2517633" y="5959458"/>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17"/>
          <p:cNvSpPr txBox="1">
            <a:spLocks noGrp="1"/>
          </p:cNvSpPr>
          <p:nvPr>
            <p:ph type="sldNum" idx="12"/>
          </p:nvPr>
        </p:nvSpPr>
        <p:spPr>
          <a:xfrm>
            <a:off x="1538006" y="5959458"/>
            <a:ext cx="839537"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pic>
        <p:nvPicPr>
          <p:cNvPr id="151" name="Google Shape;151;p17"/>
          <p:cNvPicPr preferRelativeResize="0"/>
          <p:nvPr/>
        </p:nvPicPr>
        <p:blipFill rotWithShape="1">
          <a:blip r:embed="rId2">
            <a:alphaModFix/>
          </a:blip>
          <a:srcRect/>
          <a:stretch/>
        </p:blipFill>
        <p:spPr>
          <a:xfrm>
            <a:off x="-355533" y="5348326"/>
            <a:ext cx="9840371" cy="1786702"/>
          </a:xfrm>
          <a:prstGeom prst="rect">
            <a:avLst/>
          </a:prstGeom>
          <a:noFill/>
          <a:ln>
            <a:noFill/>
          </a:ln>
        </p:spPr>
      </p:pic>
      <p:pic>
        <p:nvPicPr>
          <p:cNvPr id="152" name="Google Shape;152;p17"/>
          <p:cNvPicPr preferRelativeResize="0"/>
          <p:nvPr/>
        </p:nvPicPr>
        <p:blipFill rotWithShape="1">
          <a:blip r:embed="rId3">
            <a:alphaModFix/>
          </a:blip>
          <a:srcRect/>
          <a:stretch/>
        </p:blipFill>
        <p:spPr>
          <a:xfrm>
            <a:off x="0" y="0"/>
            <a:ext cx="9144000" cy="134470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itle Slide_FR">
  <p:cSld name="1_Title Slide_FR">
    <p:spTree>
      <p:nvGrpSpPr>
        <p:cNvPr id="1" name="Shape 153"/>
        <p:cNvGrpSpPr/>
        <p:nvPr/>
      </p:nvGrpSpPr>
      <p:grpSpPr>
        <a:xfrm>
          <a:off x="0" y="0"/>
          <a:ext cx="0" cy="0"/>
          <a:chOff x="0" y="0"/>
          <a:chExt cx="0" cy="0"/>
        </a:xfrm>
      </p:grpSpPr>
      <p:sp>
        <p:nvSpPr>
          <p:cNvPr id="154" name="Google Shape;154;p18"/>
          <p:cNvSpPr txBox="1">
            <a:spLocks noGrp="1"/>
          </p:cNvSpPr>
          <p:nvPr>
            <p:ph type="ctrTitle"/>
          </p:nvPr>
        </p:nvSpPr>
        <p:spPr>
          <a:xfrm>
            <a:off x="685800" y="2412024"/>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0A387A"/>
              </a:buClr>
              <a:buSzPts val="3600"/>
              <a:buFont typeface="Verdana"/>
              <a:buNone/>
              <a:defRPr>
                <a:solidFill>
                  <a:srgbClr val="0A3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18"/>
          <p:cNvSpPr txBox="1">
            <a:spLocks noGrp="1"/>
          </p:cNvSpPr>
          <p:nvPr>
            <p:ph type="subTitle" idx="1"/>
          </p:nvPr>
        </p:nvSpPr>
        <p:spPr>
          <a:xfrm>
            <a:off x="1371600" y="3886200"/>
            <a:ext cx="6400800" cy="968022"/>
          </a:xfrm>
          <a:prstGeom prst="rect">
            <a:avLst/>
          </a:prstGeom>
          <a:noFill/>
          <a:ln>
            <a:noFill/>
          </a:ln>
        </p:spPr>
        <p:txBody>
          <a:bodyPr spcFirstLastPara="1" wrap="square" lIns="91425" tIns="45700" rIns="91425" bIns="45700" anchor="t" anchorCtr="0">
            <a:noAutofit/>
          </a:bodyPr>
          <a:lstStyle>
            <a:lvl1pPr lvl="0" algn="ctr">
              <a:spcBef>
                <a:spcPts val="560"/>
              </a:spcBef>
              <a:spcAft>
                <a:spcPts val="0"/>
              </a:spcAft>
              <a:buSzPts val="2800"/>
              <a:buNone/>
              <a:defRPr sz="2800" b="0">
                <a:solidFill>
                  <a:srgbClr val="65B034"/>
                </a:solidFill>
                <a:latin typeface="Avenir"/>
                <a:ea typeface="Avenir"/>
                <a:cs typeface="Avenir"/>
                <a:sym typeface="Avenir"/>
              </a:defRPr>
            </a:lvl1pPr>
            <a:lvl2pPr lvl="1" algn="ctr">
              <a:spcBef>
                <a:spcPts val="400"/>
              </a:spcBef>
              <a:spcAft>
                <a:spcPts val="0"/>
              </a:spcAft>
              <a:buSzPts val="2000"/>
              <a:buNone/>
              <a:defRPr>
                <a:solidFill>
                  <a:srgbClr val="888888"/>
                </a:solidFill>
              </a:defRPr>
            </a:lvl2pPr>
            <a:lvl3pPr lvl="2" algn="ctr">
              <a:spcBef>
                <a:spcPts val="360"/>
              </a:spcBef>
              <a:spcAft>
                <a:spcPts val="0"/>
              </a:spcAft>
              <a:buSzPts val="1800"/>
              <a:buNone/>
              <a:defRPr>
                <a:solidFill>
                  <a:srgbClr val="888888"/>
                </a:solidFill>
              </a:defRPr>
            </a:lvl3pPr>
            <a:lvl4pPr lvl="3" algn="ctr">
              <a:spcBef>
                <a:spcPts val="360"/>
              </a:spcBef>
              <a:spcAft>
                <a:spcPts val="0"/>
              </a:spcAft>
              <a:buSzPts val="1800"/>
              <a:buNone/>
              <a:defRPr>
                <a:solidFill>
                  <a:srgbClr val="888888"/>
                </a:solidFill>
              </a:defRPr>
            </a:lvl4pPr>
            <a:lvl5pPr lvl="4" algn="ctr">
              <a:spcBef>
                <a:spcPts val="360"/>
              </a:spcBef>
              <a:spcAft>
                <a:spcPts val="0"/>
              </a:spcAft>
              <a:buSzPts val="18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56" name="Google Shape;156;p18"/>
          <p:cNvSpPr txBox="1">
            <a:spLocks noGrp="1"/>
          </p:cNvSpPr>
          <p:nvPr>
            <p:ph type="dt" idx="10"/>
          </p:nvPr>
        </p:nvSpPr>
        <p:spPr>
          <a:xfrm>
            <a:off x="457200" y="5959458"/>
            <a:ext cx="98658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18"/>
          <p:cNvSpPr txBox="1">
            <a:spLocks noGrp="1"/>
          </p:cNvSpPr>
          <p:nvPr>
            <p:ph type="ftr" idx="11"/>
          </p:nvPr>
        </p:nvSpPr>
        <p:spPr>
          <a:xfrm>
            <a:off x="2517633" y="5959458"/>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18"/>
          <p:cNvSpPr txBox="1">
            <a:spLocks noGrp="1"/>
          </p:cNvSpPr>
          <p:nvPr>
            <p:ph type="sldNum" idx="12"/>
          </p:nvPr>
        </p:nvSpPr>
        <p:spPr>
          <a:xfrm>
            <a:off x="1538006" y="5959458"/>
            <a:ext cx="839537"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pic>
        <p:nvPicPr>
          <p:cNvPr id="159" name="Google Shape;159;p18"/>
          <p:cNvPicPr preferRelativeResize="0"/>
          <p:nvPr/>
        </p:nvPicPr>
        <p:blipFill rotWithShape="1">
          <a:blip r:embed="rId2">
            <a:alphaModFix/>
          </a:blip>
          <a:srcRect/>
          <a:stretch/>
        </p:blipFill>
        <p:spPr>
          <a:xfrm>
            <a:off x="5667464" y="5950374"/>
            <a:ext cx="3236526" cy="374209"/>
          </a:xfrm>
          <a:prstGeom prst="rect">
            <a:avLst/>
          </a:prstGeom>
          <a:noFill/>
          <a:ln>
            <a:noFill/>
          </a:ln>
        </p:spPr>
      </p:pic>
      <p:pic>
        <p:nvPicPr>
          <p:cNvPr id="160" name="Google Shape;160;p18"/>
          <p:cNvPicPr preferRelativeResize="0"/>
          <p:nvPr/>
        </p:nvPicPr>
        <p:blipFill rotWithShape="1">
          <a:blip r:embed="rId3">
            <a:alphaModFix/>
          </a:blip>
          <a:srcRect/>
          <a:stretch/>
        </p:blipFill>
        <p:spPr>
          <a:xfrm>
            <a:off x="0" y="0"/>
            <a:ext cx="9144000" cy="1344705"/>
          </a:xfrm>
          <a:prstGeom prst="rect">
            <a:avLst/>
          </a:prstGeom>
          <a:noFill/>
          <a:ln>
            <a:noFill/>
          </a:ln>
        </p:spPr>
      </p:pic>
      <p:pic>
        <p:nvPicPr>
          <p:cNvPr id="161" name="Google Shape;161;p18"/>
          <p:cNvPicPr preferRelativeResize="0"/>
          <p:nvPr/>
        </p:nvPicPr>
        <p:blipFill rotWithShape="1">
          <a:blip r:embed="rId4">
            <a:alphaModFix/>
          </a:blip>
          <a:srcRect/>
          <a:stretch/>
        </p:blipFill>
        <p:spPr>
          <a:xfrm>
            <a:off x="-355533" y="5348326"/>
            <a:ext cx="9840371" cy="1786702"/>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_FR">
  <p:cSld name="Title and Content_FR">
    <p:spTree>
      <p:nvGrpSpPr>
        <p:cNvPr id="1" name="Shape 162"/>
        <p:cNvGrpSpPr/>
        <p:nvPr/>
      </p:nvGrpSpPr>
      <p:grpSpPr>
        <a:xfrm>
          <a:off x="0" y="0"/>
          <a:ext cx="0" cy="0"/>
          <a:chOff x="0" y="0"/>
          <a:chExt cx="0" cy="0"/>
        </a:xfrm>
      </p:grpSpPr>
      <p:sp>
        <p:nvSpPr>
          <p:cNvPr id="163" name="Google Shape;163;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0A387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4" name="Google Shape;164;p19"/>
          <p:cNvSpPr txBox="1">
            <a:spLocks noGrp="1"/>
          </p:cNvSpPr>
          <p:nvPr>
            <p:ph type="body" idx="1"/>
          </p:nvPr>
        </p:nvSpPr>
        <p:spPr>
          <a:xfrm>
            <a:off x="457200" y="1600200"/>
            <a:ext cx="8229600" cy="4220914"/>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5" name="Google Shape;165;p19"/>
          <p:cNvSpPr txBox="1">
            <a:spLocks noGrp="1"/>
          </p:cNvSpPr>
          <p:nvPr>
            <p:ph type="dt" idx="10"/>
          </p:nvPr>
        </p:nvSpPr>
        <p:spPr>
          <a:xfrm>
            <a:off x="457200" y="5959458"/>
            <a:ext cx="98658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19"/>
          <p:cNvSpPr txBox="1">
            <a:spLocks noGrp="1"/>
          </p:cNvSpPr>
          <p:nvPr>
            <p:ph type="ftr" idx="11"/>
          </p:nvPr>
        </p:nvSpPr>
        <p:spPr>
          <a:xfrm>
            <a:off x="2517633" y="5959458"/>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19"/>
          <p:cNvSpPr txBox="1">
            <a:spLocks noGrp="1"/>
          </p:cNvSpPr>
          <p:nvPr>
            <p:ph type="sldNum" idx="12"/>
          </p:nvPr>
        </p:nvSpPr>
        <p:spPr>
          <a:xfrm>
            <a:off x="1538006" y="5959458"/>
            <a:ext cx="839537"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pic>
        <p:nvPicPr>
          <p:cNvPr id="168" name="Google Shape;168;p19"/>
          <p:cNvPicPr preferRelativeResize="0"/>
          <p:nvPr/>
        </p:nvPicPr>
        <p:blipFill rotWithShape="1">
          <a:blip r:embed="rId2">
            <a:alphaModFix/>
          </a:blip>
          <a:srcRect/>
          <a:stretch/>
        </p:blipFill>
        <p:spPr>
          <a:xfrm>
            <a:off x="5667464" y="5950374"/>
            <a:ext cx="3236526" cy="374209"/>
          </a:xfrm>
          <a:prstGeom prst="rect">
            <a:avLst/>
          </a:prstGeom>
          <a:noFill/>
          <a:ln>
            <a:noFill/>
          </a:ln>
        </p:spPr>
      </p:pic>
      <p:pic>
        <p:nvPicPr>
          <p:cNvPr id="169" name="Google Shape;169;p19"/>
          <p:cNvPicPr preferRelativeResize="0"/>
          <p:nvPr/>
        </p:nvPicPr>
        <p:blipFill rotWithShape="1">
          <a:blip r:embed="rId3">
            <a:alphaModFix/>
          </a:blip>
          <a:srcRect/>
          <a:stretch/>
        </p:blipFill>
        <p:spPr>
          <a:xfrm>
            <a:off x="-355533" y="5348326"/>
            <a:ext cx="9840371" cy="1786702"/>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_FR">
  <p:cSld name="Section Header_FR">
    <p:spTree>
      <p:nvGrpSpPr>
        <p:cNvPr id="1" name="Shape 170"/>
        <p:cNvGrpSpPr/>
        <p:nvPr/>
      </p:nvGrpSpPr>
      <p:grpSpPr>
        <a:xfrm>
          <a:off x="0" y="0"/>
          <a:ext cx="0" cy="0"/>
          <a:chOff x="0" y="0"/>
          <a:chExt cx="0" cy="0"/>
        </a:xfrm>
      </p:grpSpPr>
      <p:sp>
        <p:nvSpPr>
          <p:cNvPr id="171" name="Google Shape;171;p20"/>
          <p:cNvSpPr txBox="1">
            <a:spLocks noGrp="1"/>
          </p:cNvSpPr>
          <p:nvPr>
            <p:ph type="title"/>
          </p:nvPr>
        </p:nvSpPr>
        <p:spPr>
          <a:xfrm>
            <a:off x="722313" y="3070577"/>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0A387A"/>
              </a:buClr>
              <a:buSzPts val="4000"/>
              <a:buFont typeface="Verdana"/>
              <a:buNone/>
              <a:defRPr sz="4000" b="0" cap="none">
                <a:solidFill>
                  <a:srgbClr val="0A3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2" name="Google Shape;172;p20"/>
          <p:cNvSpPr txBox="1">
            <a:spLocks noGrp="1"/>
          </p:cNvSpPr>
          <p:nvPr>
            <p:ph type="body" idx="1"/>
          </p:nvPr>
        </p:nvSpPr>
        <p:spPr>
          <a:xfrm>
            <a:off x="722313" y="1566157"/>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000"/>
              <a:buNone/>
              <a:defRPr sz="2000" b="0">
                <a:solidFill>
                  <a:srgbClr val="65B034"/>
                </a:solidFill>
                <a:latin typeface="Avenir"/>
                <a:ea typeface="Avenir"/>
                <a:cs typeface="Avenir"/>
                <a:sym typeface="Avenir"/>
              </a:defRPr>
            </a:lvl1pPr>
            <a:lvl2pPr marL="914400" lvl="1" indent="-228600" algn="l">
              <a:spcBef>
                <a:spcPts val="360"/>
              </a:spcBef>
              <a:spcAft>
                <a:spcPts val="0"/>
              </a:spcAft>
              <a:buSzPts val="1800"/>
              <a:buNone/>
              <a:defRPr sz="1800">
                <a:solidFill>
                  <a:srgbClr val="888888"/>
                </a:solidFill>
              </a:defRPr>
            </a:lvl2pPr>
            <a:lvl3pPr marL="1371600" lvl="2" indent="-228600" algn="l">
              <a:spcBef>
                <a:spcPts val="320"/>
              </a:spcBef>
              <a:spcAft>
                <a:spcPts val="0"/>
              </a:spcAft>
              <a:buSzPts val="1600"/>
              <a:buNone/>
              <a:defRPr sz="1600">
                <a:solidFill>
                  <a:srgbClr val="888888"/>
                </a:solidFill>
              </a:defRPr>
            </a:lvl3pPr>
            <a:lvl4pPr marL="1828800" lvl="3" indent="-228600" algn="l">
              <a:spcBef>
                <a:spcPts val="280"/>
              </a:spcBef>
              <a:spcAft>
                <a:spcPts val="0"/>
              </a:spcAft>
              <a:buSzPts val="1400"/>
              <a:buNone/>
              <a:defRPr sz="1400">
                <a:solidFill>
                  <a:srgbClr val="888888"/>
                </a:solidFill>
              </a:defRPr>
            </a:lvl4pPr>
            <a:lvl5pPr marL="2286000" lvl="4" indent="-228600" algn="l">
              <a:spcBef>
                <a:spcPts val="280"/>
              </a:spcBef>
              <a:spcAft>
                <a:spcPts val="0"/>
              </a:spcAft>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73" name="Google Shape;173;p20"/>
          <p:cNvSpPr txBox="1">
            <a:spLocks noGrp="1"/>
          </p:cNvSpPr>
          <p:nvPr>
            <p:ph type="dt" idx="10"/>
          </p:nvPr>
        </p:nvSpPr>
        <p:spPr>
          <a:xfrm>
            <a:off x="457200" y="5959458"/>
            <a:ext cx="98658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4" name="Google Shape;174;p20"/>
          <p:cNvSpPr txBox="1">
            <a:spLocks noGrp="1"/>
          </p:cNvSpPr>
          <p:nvPr>
            <p:ph type="ftr" idx="11"/>
          </p:nvPr>
        </p:nvSpPr>
        <p:spPr>
          <a:xfrm>
            <a:off x="2517633" y="5959458"/>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20"/>
          <p:cNvSpPr txBox="1">
            <a:spLocks noGrp="1"/>
          </p:cNvSpPr>
          <p:nvPr>
            <p:ph type="sldNum" idx="12"/>
          </p:nvPr>
        </p:nvSpPr>
        <p:spPr>
          <a:xfrm>
            <a:off x="1538006" y="5959458"/>
            <a:ext cx="839537"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pic>
        <p:nvPicPr>
          <p:cNvPr id="176" name="Google Shape;176;p20"/>
          <p:cNvPicPr preferRelativeResize="0"/>
          <p:nvPr/>
        </p:nvPicPr>
        <p:blipFill rotWithShape="1">
          <a:blip r:embed="rId2">
            <a:alphaModFix/>
          </a:blip>
          <a:srcRect/>
          <a:stretch/>
        </p:blipFill>
        <p:spPr>
          <a:xfrm>
            <a:off x="5667464" y="5950374"/>
            <a:ext cx="3236526" cy="374209"/>
          </a:xfrm>
          <a:prstGeom prst="rect">
            <a:avLst/>
          </a:prstGeom>
          <a:noFill/>
          <a:ln>
            <a:noFill/>
          </a:ln>
        </p:spPr>
      </p:pic>
      <p:pic>
        <p:nvPicPr>
          <p:cNvPr id="177" name="Google Shape;177;p20"/>
          <p:cNvPicPr preferRelativeResize="0"/>
          <p:nvPr/>
        </p:nvPicPr>
        <p:blipFill rotWithShape="1">
          <a:blip r:embed="rId3">
            <a:alphaModFix/>
          </a:blip>
          <a:srcRect/>
          <a:stretch/>
        </p:blipFill>
        <p:spPr>
          <a:xfrm>
            <a:off x="-355533" y="5348326"/>
            <a:ext cx="9840371" cy="1786702"/>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_FR">
  <p:cSld name="Two Content_FR">
    <p:spTree>
      <p:nvGrpSpPr>
        <p:cNvPr id="1" name="Shape 178"/>
        <p:cNvGrpSpPr/>
        <p:nvPr/>
      </p:nvGrpSpPr>
      <p:grpSpPr>
        <a:xfrm>
          <a:off x="0" y="0"/>
          <a:ext cx="0" cy="0"/>
          <a:chOff x="0" y="0"/>
          <a:chExt cx="0" cy="0"/>
        </a:xfrm>
      </p:grpSpPr>
      <p:sp>
        <p:nvSpPr>
          <p:cNvPr id="179" name="Google Shape;179;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0A387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0" name="Google Shape;180;p21"/>
          <p:cNvSpPr txBox="1">
            <a:spLocks noGrp="1"/>
          </p:cNvSpPr>
          <p:nvPr>
            <p:ph type="body" idx="1"/>
          </p:nvPr>
        </p:nvSpPr>
        <p:spPr>
          <a:xfrm>
            <a:off x="457200" y="1600201"/>
            <a:ext cx="4038600" cy="4194454"/>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81" name="Google Shape;181;p21"/>
          <p:cNvSpPr txBox="1">
            <a:spLocks noGrp="1"/>
          </p:cNvSpPr>
          <p:nvPr>
            <p:ph type="body" idx="2"/>
          </p:nvPr>
        </p:nvSpPr>
        <p:spPr>
          <a:xfrm>
            <a:off x="4648200" y="1600200"/>
            <a:ext cx="4038600" cy="4194455"/>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82" name="Google Shape;182;p21"/>
          <p:cNvSpPr txBox="1">
            <a:spLocks noGrp="1"/>
          </p:cNvSpPr>
          <p:nvPr>
            <p:ph type="dt" idx="10"/>
          </p:nvPr>
        </p:nvSpPr>
        <p:spPr>
          <a:xfrm>
            <a:off x="457200" y="5959458"/>
            <a:ext cx="98658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p21"/>
          <p:cNvSpPr txBox="1">
            <a:spLocks noGrp="1"/>
          </p:cNvSpPr>
          <p:nvPr>
            <p:ph type="ftr" idx="11"/>
          </p:nvPr>
        </p:nvSpPr>
        <p:spPr>
          <a:xfrm>
            <a:off x="2517633" y="5959458"/>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21"/>
          <p:cNvSpPr txBox="1">
            <a:spLocks noGrp="1"/>
          </p:cNvSpPr>
          <p:nvPr>
            <p:ph type="sldNum" idx="12"/>
          </p:nvPr>
        </p:nvSpPr>
        <p:spPr>
          <a:xfrm>
            <a:off x="1538006" y="5959458"/>
            <a:ext cx="839537"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pic>
        <p:nvPicPr>
          <p:cNvPr id="185" name="Google Shape;185;p21"/>
          <p:cNvPicPr preferRelativeResize="0"/>
          <p:nvPr/>
        </p:nvPicPr>
        <p:blipFill rotWithShape="1">
          <a:blip r:embed="rId2">
            <a:alphaModFix/>
          </a:blip>
          <a:srcRect/>
          <a:stretch/>
        </p:blipFill>
        <p:spPr>
          <a:xfrm>
            <a:off x="5667464" y="5950374"/>
            <a:ext cx="3236526" cy="374209"/>
          </a:xfrm>
          <a:prstGeom prst="rect">
            <a:avLst/>
          </a:prstGeom>
          <a:noFill/>
          <a:ln>
            <a:noFill/>
          </a:ln>
        </p:spPr>
      </p:pic>
      <p:pic>
        <p:nvPicPr>
          <p:cNvPr id="186" name="Google Shape;186;p21"/>
          <p:cNvPicPr preferRelativeResize="0"/>
          <p:nvPr/>
        </p:nvPicPr>
        <p:blipFill rotWithShape="1">
          <a:blip r:embed="rId3">
            <a:alphaModFix/>
          </a:blip>
          <a:srcRect/>
          <a:stretch/>
        </p:blipFill>
        <p:spPr>
          <a:xfrm>
            <a:off x="-355533" y="5348326"/>
            <a:ext cx="9840371" cy="178670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Slide_EN">
  <p:cSld name="1_Title Slide_EN">
    <p:spTree>
      <p:nvGrpSpPr>
        <p:cNvPr id="1" name="Shape 23"/>
        <p:cNvGrpSpPr/>
        <p:nvPr/>
      </p:nvGrpSpPr>
      <p:grpSpPr>
        <a:xfrm>
          <a:off x="0" y="0"/>
          <a:ext cx="0" cy="0"/>
          <a:chOff x="0" y="0"/>
          <a:chExt cx="0" cy="0"/>
        </a:xfrm>
      </p:grpSpPr>
      <p:sp>
        <p:nvSpPr>
          <p:cNvPr id="24" name="Google Shape;24;p3"/>
          <p:cNvSpPr txBox="1">
            <a:spLocks noGrp="1"/>
          </p:cNvSpPr>
          <p:nvPr>
            <p:ph type="ctrTitle"/>
          </p:nvPr>
        </p:nvSpPr>
        <p:spPr>
          <a:xfrm>
            <a:off x="685800" y="2412024"/>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0A387A"/>
              </a:buClr>
              <a:buSzPts val="3600"/>
              <a:buFont typeface="Verdana"/>
              <a:buNone/>
              <a:defRPr>
                <a:solidFill>
                  <a:srgbClr val="0A3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
          <p:cNvSpPr txBox="1">
            <a:spLocks noGrp="1"/>
          </p:cNvSpPr>
          <p:nvPr>
            <p:ph type="subTitle" idx="1"/>
          </p:nvPr>
        </p:nvSpPr>
        <p:spPr>
          <a:xfrm>
            <a:off x="1371600" y="3886200"/>
            <a:ext cx="6400800" cy="968022"/>
          </a:xfrm>
          <a:prstGeom prst="rect">
            <a:avLst/>
          </a:prstGeom>
          <a:noFill/>
          <a:ln>
            <a:noFill/>
          </a:ln>
        </p:spPr>
        <p:txBody>
          <a:bodyPr spcFirstLastPara="1" wrap="square" lIns="91425" tIns="45700" rIns="91425" bIns="45700" anchor="t" anchorCtr="0">
            <a:noAutofit/>
          </a:bodyPr>
          <a:lstStyle>
            <a:lvl1pPr lvl="0" algn="ctr">
              <a:spcBef>
                <a:spcPts val="560"/>
              </a:spcBef>
              <a:spcAft>
                <a:spcPts val="0"/>
              </a:spcAft>
              <a:buSzPts val="2800"/>
              <a:buNone/>
              <a:defRPr sz="2800" b="0">
                <a:solidFill>
                  <a:srgbClr val="65B034"/>
                </a:solidFill>
                <a:latin typeface="Avenir"/>
                <a:ea typeface="Avenir"/>
                <a:cs typeface="Avenir"/>
                <a:sym typeface="Avenir"/>
              </a:defRPr>
            </a:lvl1pPr>
            <a:lvl2pPr lvl="1" algn="ctr">
              <a:spcBef>
                <a:spcPts val="400"/>
              </a:spcBef>
              <a:spcAft>
                <a:spcPts val="0"/>
              </a:spcAft>
              <a:buSzPts val="2000"/>
              <a:buNone/>
              <a:defRPr>
                <a:solidFill>
                  <a:srgbClr val="888888"/>
                </a:solidFill>
              </a:defRPr>
            </a:lvl2pPr>
            <a:lvl3pPr lvl="2" algn="ctr">
              <a:spcBef>
                <a:spcPts val="360"/>
              </a:spcBef>
              <a:spcAft>
                <a:spcPts val="0"/>
              </a:spcAft>
              <a:buSzPts val="1800"/>
              <a:buNone/>
              <a:defRPr>
                <a:solidFill>
                  <a:srgbClr val="888888"/>
                </a:solidFill>
              </a:defRPr>
            </a:lvl3pPr>
            <a:lvl4pPr lvl="3" algn="ctr">
              <a:spcBef>
                <a:spcPts val="360"/>
              </a:spcBef>
              <a:spcAft>
                <a:spcPts val="0"/>
              </a:spcAft>
              <a:buSzPts val="1800"/>
              <a:buNone/>
              <a:defRPr>
                <a:solidFill>
                  <a:srgbClr val="888888"/>
                </a:solidFill>
              </a:defRPr>
            </a:lvl4pPr>
            <a:lvl5pPr lvl="4" algn="ctr">
              <a:spcBef>
                <a:spcPts val="360"/>
              </a:spcBef>
              <a:spcAft>
                <a:spcPts val="0"/>
              </a:spcAft>
              <a:buSzPts val="18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6" name="Google Shape;26;p3"/>
          <p:cNvSpPr txBox="1">
            <a:spLocks noGrp="1"/>
          </p:cNvSpPr>
          <p:nvPr>
            <p:ph type="dt" idx="10"/>
          </p:nvPr>
        </p:nvSpPr>
        <p:spPr>
          <a:xfrm>
            <a:off x="457200" y="5959458"/>
            <a:ext cx="98658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ftr" idx="11"/>
          </p:nvPr>
        </p:nvSpPr>
        <p:spPr>
          <a:xfrm>
            <a:off x="2517633" y="5959458"/>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
          <p:cNvSpPr txBox="1">
            <a:spLocks noGrp="1"/>
          </p:cNvSpPr>
          <p:nvPr>
            <p:ph type="sldNum" idx="12"/>
          </p:nvPr>
        </p:nvSpPr>
        <p:spPr>
          <a:xfrm>
            <a:off x="1538006" y="5959458"/>
            <a:ext cx="839537"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pic>
        <p:nvPicPr>
          <p:cNvPr id="29" name="Google Shape;29;p3"/>
          <p:cNvPicPr preferRelativeResize="0"/>
          <p:nvPr/>
        </p:nvPicPr>
        <p:blipFill rotWithShape="1">
          <a:blip r:embed="rId2">
            <a:alphaModFix/>
          </a:blip>
          <a:srcRect/>
          <a:stretch/>
        </p:blipFill>
        <p:spPr>
          <a:xfrm>
            <a:off x="0" y="0"/>
            <a:ext cx="9143999" cy="1344705"/>
          </a:xfrm>
          <a:prstGeom prst="rect">
            <a:avLst/>
          </a:prstGeom>
          <a:noFill/>
          <a:ln>
            <a:noFill/>
          </a:ln>
        </p:spPr>
      </p:pic>
      <p:pic>
        <p:nvPicPr>
          <p:cNvPr id="30" name="Google Shape;30;p3"/>
          <p:cNvPicPr preferRelativeResize="0"/>
          <p:nvPr/>
        </p:nvPicPr>
        <p:blipFill rotWithShape="1">
          <a:blip r:embed="rId3">
            <a:alphaModFix/>
          </a:blip>
          <a:srcRect/>
          <a:stretch/>
        </p:blipFill>
        <p:spPr>
          <a:xfrm>
            <a:off x="5654951" y="5950374"/>
            <a:ext cx="3261553" cy="374209"/>
          </a:xfrm>
          <a:prstGeom prst="rect">
            <a:avLst/>
          </a:prstGeom>
          <a:noFill/>
          <a:ln>
            <a:noFill/>
          </a:ln>
        </p:spPr>
      </p:pic>
      <p:pic>
        <p:nvPicPr>
          <p:cNvPr id="31" name="Google Shape;31;p3"/>
          <p:cNvPicPr preferRelativeResize="0"/>
          <p:nvPr/>
        </p:nvPicPr>
        <p:blipFill rotWithShape="1">
          <a:blip r:embed="rId4">
            <a:alphaModFix/>
          </a:blip>
          <a:srcRect/>
          <a:stretch/>
        </p:blipFill>
        <p:spPr>
          <a:xfrm>
            <a:off x="-346950" y="5357849"/>
            <a:ext cx="9829617" cy="1761621"/>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_Two Content_FR">
  <p:cSld name="2_Two Content_FR">
    <p:spTree>
      <p:nvGrpSpPr>
        <p:cNvPr id="1" name="Shape 187"/>
        <p:cNvGrpSpPr/>
        <p:nvPr/>
      </p:nvGrpSpPr>
      <p:grpSpPr>
        <a:xfrm>
          <a:off x="0" y="0"/>
          <a:ext cx="0" cy="0"/>
          <a:chOff x="0" y="0"/>
          <a:chExt cx="0" cy="0"/>
        </a:xfrm>
      </p:grpSpPr>
      <p:sp>
        <p:nvSpPr>
          <p:cNvPr id="188" name="Google Shape;188;p22"/>
          <p:cNvSpPr>
            <a:spLocks noGrp="1"/>
          </p:cNvSpPr>
          <p:nvPr>
            <p:ph type="pic" idx="2"/>
          </p:nvPr>
        </p:nvSpPr>
        <p:spPr>
          <a:xfrm>
            <a:off x="84666" y="112888"/>
            <a:ext cx="4430713" cy="6324600"/>
          </a:xfrm>
          <a:prstGeom prst="rect">
            <a:avLst/>
          </a:prstGeom>
          <a:solidFill>
            <a:srgbClr val="D8D8D8"/>
          </a:solidFill>
          <a:ln>
            <a:noFill/>
          </a:ln>
        </p:spPr>
        <p:txBody>
          <a:bodyPr spcFirstLastPara="1" wrap="square" lIns="91425" tIns="45700" rIns="91425" bIns="45700" anchor="t" anchorCtr="0">
            <a:noAutofit/>
          </a:bodyPr>
          <a:lstStyle>
            <a:lvl1pPr marR="0" lvl="0" algn="l" rtl="0">
              <a:spcBef>
                <a:spcPts val="480"/>
              </a:spcBef>
              <a:spcAft>
                <a:spcPts val="0"/>
              </a:spcAft>
              <a:buClr>
                <a:srgbClr val="0A387A"/>
              </a:buClr>
              <a:buSzPts val="2400"/>
              <a:buFont typeface="Arial"/>
              <a:buChar char="•"/>
              <a:defRPr sz="2400" b="0" i="0" u="none" strike="noStrike" cap="none">
                <a:solidFill>
                  <a:schemeClr val="dk1"/>
                </a:solidFill>
                <a:latin typeface="Verdana"/>
                <a:ea typeface="Verdana"/>
                <a:cs typeface="Verdana"/>
                <a:sym typeface="Verdana"/>
              </a:defRPr>
            </a:lvl1pPr>
            <a:lvl2pPr marR="0" lvl="1" algn="l" rtl="0">
              <a:spcBef>
                <a:spcPts val="400"/>
              </a:spcBef>
              <a:spcAft>
                <a:spcPts val="0"/>
              </a:spcAft>
              <a:buClr>
                <a:srgbClr val="0A387A"/>
              </a:buClr>
              <a:buSzPts val="2000"/>
              <a:buFont typeface="Arial"/>
              <a:buChar char="–"/>
              <a:defRPr sz="2000" b="0" i="0" u="none" strike="noStrike" cap="none">
                <a:solidFill>
                  <a:schemeClr val="dk1"/>
                </a:solidFill>
                <a:latin typeface="Verdana"/>
                <a:ea typeface="Verdana"/>
                <a:cs typeface="Verdana"/>
                <a:sym typeface="Verdana"/>
              </a:defRPr>
            </a:lvl2pPr>
            <a:lvl3pPr marR="0" lvl="2" algn="l" rtl="0">
              <a:spcBef>
                <a:spcPts val="360"/>
              </a:spcBef>
              <a:spcAft>
                <a:spcPts val="0"/>
              </a:spcAft>
              <a:buClr>
                <a:srgbClr val="0A387A"/>
              </a:buClr>
              <a:buSzPts val="1800"/>
              <a:buFont typeface="Arial"/>
              <a:buChar char="•"/>
              <a:defRPr sz="1800" b="0" i="0" u="none" strike="noStrike" cap="none">
                <a:solidFill>
                  <a:schemeClr val="dk1"/>
                </a:solidFill>
                <a:latin typeface="Verdana"/>
                <a:ea typeface="Verdana"/>
                <a:cs typeface="Verdana"/>
                <a:sym typeface="Verdana"/>
              </a:defRPr>
            </a:lvl3pPr>
            <a:lvl4pPr marR="0" lvl="3" algn="l" rtl="0">
              <a:spcBef>
                <a:spcPts val="360"/>
              </a:spcBef>
              <a:spcAft>
                <a:spcPts val="0"/>
              </a:spcAft>
              <a:buClr>
                <a:srgbClr val="0A387A"/>
              </a:buClr>
              <a:buSzPts val="1800"/>
              <a:buFont typeface="Arial"/>
              <a:buChar char="–"/>
              <a:defRPr sz="1800" b="0" i="0" u="none" strike="noStrike" cap="none">
                <a:solidFill>
                  <a:schemeClr val="dk1"/>
                </a:solidFill>
                <a:latin typeface="Verdana"/>
                <a:ea typeface="Verdana"/>
                <a:cs typeface="Verdana"/>
                <a:sym typeface="Verdana"/>
              </a:defRPr>
            </a:lvl4pPr>
            <a:lvl5pPr marR="0" lvl="4" algn="l" rtl="0">
              <a:spcBef>
                <a:spcPts val="360"/>
              </a:spcBef>
              <a:spcAft>
                <a:spcPts val="0"/>
              </a:spcAft>
              <a:buClr>
                <a:srgbClr val="0A387A"/>
              </a:buClr>
              <a:buSzPts val="1800"/>
              <a:buFont typeface="Arial"/>
              <a:buChar char="»"/>
              <a:defRPr sz="1800" b="0" i="0" u="none" strike="noStrike" cap="none">
                <a:solidFill>
                  <a:schemeClr val="dk1"/>
                </a:solidFill>
                <a:latin typeface="Verdana"/>
                <a:ea typeface="Verdana"/>
                <a:cs typeface="Verdana"/>
                <a:sym typeface="Verdana"/>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9" name="Google Shape;189;p22"/>
          <p:cNvSpPr txBox="1">
            <a:spLocks noGrp="1"/>
          </p:cNvSpPr>
          <p:nvPr>
            <p:ph type="title"/>
          </p:nvPr>
        </p:nvSpPr>
        <p:spPr>
          <a:xfrm>
            <a:off x="4648200" y="274638"/>
            <a:ext cx="4038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0A387A"/>
              </a:buClr>
              <a:buSzPts val="3600"/>
              <a:buFont typeface="Verdan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0" name="Google Shape;190;p22"/>
          <p:cNvSpPr txBox="1">
            <a:spLocks noGrp="1"/>
          </p:cNvSpPr>
          <p:nvPr>
            <p:ph type="body" idx="1"/>
          </p:nvPr>
        </p:nvSpPr>
        <p:spPr>
          <a:xfrm>
            <a:off x="4648200" y="1600200"/>
            <a:ext cx="4038600" cy="4194455"/>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91" name="Google Shape;191;p22"/>
          <p:cNvSpPr txBox="1">
            <a:spLocks noGrp="1"/>
          </p:cNvSpPr>
          <p:nvPr>
            <p:ph type="dt" idx="10"/>
          </p:nvPr>
        </p:nvSpPr>
        <p:spPr>
          <a:xfrm>
            <a:off x="457200" y="5959458"/>
            <a:ext cx="98658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22"/>
          <p:cNvSpPr txBox="1">
            <a:spLocks noGrp="1"/>
          </p:cNvSpPr>
          <p:nvPr>
            <p:ph type="ftr" idx="11"/>
          </p:nvPr>
        </p:nvSpPr>
        <p:spPr>
          <a:xfrm>
            <a:off x="2517633" y="5959458"/>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p22"/>
          <p:cNvSpPr txBox="1">
            <a:spLocks noGrp="1"/>
          </p:cNvSpPr>
          <p:nvPr>
            <p:ph type="sldNum" idx="12"/>
          </p:nvPr>
        </p:nvSpPr>
        <p:spPr>
          <a:xfrm>
            <a:off x="1538006" y="5959458"/>
            <a:ext cx="839537"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pic>
        <p:nvPicPr>
          <p:cNvPr id="194" name="Google Shape;194;p22"/>
          <p:cNvPicPr preferRelativeResize="0"/>
          <p:nvPr/>
        </p:nvPicPr>
        <p:blipFill rotWithShape="1">
          <a:blip r:embed="rId2">
            <a:alphaModFix/>
          </a:blip>
          <a:srcRect/>
          <a:stretch/>
        </p:blipFill>
        <p:spPr>
          <a:xfrm>
            <a:off x="5667464" y="5950374"/>
            <a:ext cx="3236526" cy="374209"/>
          </a:xfrm>
          <a:prstGeom prst="rect">
            <a:avLst/>
          </a:prstGeom>
          <a:noFill/>
          <a:ln>
            <a:noFill/>
          </a:ln>
        </p:spPr>
      </p:pic>
      <p:pic>
        <p:nvPicPr>
          <p:cNvPr id="195" name="Google Shape;195;p22"/>
          <p:cNvPicPr preferRelativeResize="0"/>
          <p:nvPr/>
        </p:nvPicPr>
        <p:blipFill rotWithShape="1">
          <a:blip r:embed="rId3">
            <a:alphaModFix/>
          </a:blip>
          <a:srcRect/>
          <a:stretch/>
        </p:blipFill>
        <p:spPr>
          <a:xfrm>
            <a:off x="-355533" y="5348326"/>
            <a:ext cx="9840371" cy="1786702"/>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3_Two Content_FR">
  <p:cSld name="3_Two Content_FR">
    <p:spTree>
      <p:nvGrpSpPr>
        <p:cNvPr id="1" name="Shape 196"/>
        <p:cNvGrpSpPr/>
        <p:nvPr/>
      </p:nvGrpSpPr>
      <p:grpSpPr>
        <a:xfrm>
          <a:off x="0" y="0"/>
          <a:ext cx="0" cy="0"/>
          <a:chOff x="0" y="0"/>
          <a:chExt cx="0" cy="0"/>
        </a:xfrm>
      </p:grpSpPr>
      <p:sp>
        <p:nvSpPr>
          <p:cNvPr id="197" name="Google Shape;197;p23"/>
          <p:cNvSpPr>
            <a:spLocks noGrp="1"/>
          </p:cNvSpPr>
          <p:nvPr>
            <p:ph type="pic" idx="2"/>
          </p:nvPr>
        </p:nvSpPr>
        <p:spPr>
          <a:xfrm>
            <a:off x="84666" y="4741333"/>
            <a:ext cx="2432967" cy="1707444"/>
          </a:xfrm>
          <a:prstGeom prst="rect">
            <a:avLst/>
          </a:prstGeom>
          <a:solidFill>
            <a:srgbClr val="D8D8D8"/>
          </a:solidFill>
          <a:ln>
            <a:noFill/>
          </a:ln>
        </p:spPr>
        <p:txBody>
          <a:bodyPr spcFirstLastPara="1" wrap="square" lIns="91425" tIns="45700" rIns="91425" bIns="45700" anchor="t" anchorCtr="0">
            <a:noAutofit/>
          </a:bodyPr>
          <a:lstStyle>
            <a:lvl1pPr marR="0" lvl="0" algn="l" rtl="0">
              <a:spcBef>
                <a:spcPts val="480"/>
              </a:spcBef>
              <a:spcAft>
                <a:spcPts val="0"/>
              </a:spcAft>
              <a:buClr>
                <a:srgbClr val="0A387A"/>
              </a:buClr>
              <a:buSzPts val="2400"/>
              <a:buFont typeface="Arial"/>
              <a:buChar char="•"/>
              <a:defRPr sz="2400" b="0" i="0" u="none" strike="noStrike" cap="none">
                <a:solidFill>
                  <a:schemeClr val="dk1"/>
                </a:solidFill>
                <a:latin typeface="Verdana"/>
                <a:ea typeface="Verdana"/>
                <a:cs typeface="Verdana"/>
                <a:sym typeface="Verdana"/>
              </a:defRPr>
            </a:lvl1pPr>
            <a:lvl2pPr marR="0" lvl="1" algn="l" rtl="0">
              <a:spcBef>
                <a:spcPts val="400"/>
              </a:spcBef>
              <a:spcAft>
                <a:spcPts val="0"/>
              </a:spcAft>
              <a:buClr>
                <a:srgbClr val="0A387A"/>
              </a:buClr>
              <a:buSzPts val="2000"/>
              <a:buFont typeface="Arial"/>
              <a:buChar char="–"/>
              <a:defRPr sz="2000" b="0" i="0" u="none" strike="noStrike" cap="none">
                <a:solidFill>
                  <a:schemeClr val="dk1"/>
                </a:solidFill>
                <a:latin typeface="Verdana"/>
                <a:ea typeface="Verdana"/>
                <a:cs typeface="Verdana"/>
                <a:sym typeface="Verdana"/>
              </a:defRPr>
            </a:lvl2pPr>
            <a:lvl3pPr marR="0" lvl="2" algn="l" rtl="0">
              <a:spcBef>
                <a:spcPts val="360"/>
              </a:spcBef>
              <a:spcAft>
                <a:spcPts val="0"/>
              </a:spcAft>
              <a:buClr>
                <a:srgbClr val="0A387A"/>
              </a:buClr>
              <a:buSzPts val="1800"/>
              <a:buFont typeface="Arial"/>
              <a:buChar char="•"/>
              <a:defRPr sz="1800" b="0" i="0" u="none" strike="noStrike" cap="none">
                <a:solidFill>
                  <a:schemeClr val="dk1"/>
                </a:solidFill>
                <a:latin typeface="Verdana"/>
                <a:ea typeface="Verdana"/>
                <a:cs typeface="Verdana"/>
                <a:sym typeface="Verdana"/>
              </a:defRPr>
            </a:lvl3pPr>
            <a:lvl4pPr marR="0" lvl="3" algn="l" rtl="0">
              <a:spcBef>
                <a:spcPts val="360"/>
              </a:spcBef>
              <a:spcAft>
                <a:spcPts val="0"/>
              </a:spcAft>
              <a:buClr>
                <a:srgbClr val="0A387A"/>
              </a:buClr>
              <a:buSzPts val="1800"/>
              <a:buFont typeface="Arial"/>
              <a:buChar char="–"/>
              <a:defRPr sz="1800" b="0" i="0" u="none" strike="noStrike" cap="none">
                <a:solidFill>
                  <a:schemeClr val="dk1"/>
                </a:solidFill>
                <a:latin typeface="Verdana"/>
                <a:ea typeface="Verdana"/>
                <a:cs typeface="Verdana"/>
                <a:sym typeface="Verdana"/>
              </a:defRPr>
            </a:lvl4pPr>
            <a:lvl5pPr marR="0" lvl="4" algn="l" rtl="0">
              <a:spcBef>
                <a:spcPts val="360"/>
              </a:spcBef>
              <a:spcAft>
                <a:spcPts val="0"/>
              </a:spcAft>
              <a:buClr>
                <a:srgbClr val="0A387A"/>
              </a:buClr>
              <a:buSzPts val="1800"/>
              <a:buFont typeface="Arial"/>
              <a:buChar char="»"/>
              <a:defRPr sz="1800" b="0" i="0" u="none" strike="noStrike" cap="none">
                <a:solidFill>
                  <a:schemeClr val="dk1"/>
                </a:solidFill>
                <a:latin typeface="Verdana"/>
                <a:ea typeface="Verdana"/>
                <a:cs typeface="Verdana"/>
                <a:sym typeface="Verdana"/>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8" name="Google Shape;198;p23"/>
          <p:cNvSpPr txBox="1">
            <a:spLocks noGrp="1"/>
          </p:cNvSpPr>
          <p:nvPr>
            <p:ph type="title"/>
          </p:nvPr>
        </p:nvSpPr>
        <p:spPr>
          <a:xfrm>
            <a:off x="2850444" y="274638"/>
            <a:ext cx="5836356"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0A387A"/>
              </a:buClr>
              <a:buSzPts val="3600"/>
              <a:buFont typeface="Verdan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23"/>
          <p:cNvSpPr txBox="1">
            <a:spLocks noGrp="1"/>
          </p:cNvSpPr>
          <p:nvPr>
            <p:ph type="body" idx="1"/>
          </p:nvPr>
        </p:nvSpPr>
        <p:spPr>
          <a:xfrm>
            <a:off x="2850444" y="1600200"/>
            <a:ext cx="5836356" cy="4194455"/>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00" name="Google Shape;200;p23"/>
          <p:cNvSpPr txBox="1">
            <a:spLocks noGrp="1"/>
          </p:cNvSpPr>
          <p:nvPr>
            <p:ph type="dt" idx="10"/>
          </p:nvPr>
        </p:nvSpPr>
        <p:spPr>
          <a:xfrm>
            <a:off x="457200" y="5959458"/>
            <a:ext cx="98658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1" name="Google Shape;201;p23"/>
          <p:cNvSpPr txBox="1">
            <a:spLocks noGrp="1"/>
          </p:cNvSpPr>
          <p:nvPr>
            <p:ph type="ftr" idx="11"/>
          </p:nvPr>
        </p:nvSpPr>
        <p:spPr>
          <a:xfrm>
            <a:off x="2517633" y="5959458"/>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2" name="Google Shape;202;p23"/>
          <p:cNvSpPr txBox="1">
            <a:spLocks noGrp="1"/>
          </p:cNvSpPr>
          <p:nvPr>
            <p:ph type="sldNum" idx="12"/>
          </p:nvPr>
        </p:nvSpPr>
        <p:spPr>
          <a:xfrm>
            <a:off x="1538006" y="5959458"/>
            <a:ext cx="839537"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203" name="Google Shape;203;p23"/>
          <p:cNvSpPr>
            <a:spLocks noGrp="1"/>
          </p:cNvSpPr>
          <p:nvPr>
            <p:ph type="pic" idx="3"/>
          </p:nvPr>
        </p:nvSpPr>
        <p:spPr>
          <a:xfrm>
            <a:off x="84666" y="98778"/>
            <a:ext cx="2432967" cy="2017889"/>
          </a:xfrm>
          <a:prstGeom prst="rect">
            <a:avLst/>
          </a:prstGeom>
          <a:solidFill>
            <a:srgbClr val="D8D8D8"/>
          </a:solidFill>
          <a:ln>
            <a:noFill/>
          </a:ln>
        </p:spPr>
        <p:txBody>
          <a:bodyPr spcFirstLastPara="1" wrap="square" lIns="91425" tIns="45700" rIns="91425" bIns="45700" anchor="t" anchorCtr="0">
            <a:noAutofit/>
          </a:bodyPr>
          <a:lstStyle>
            <a:lvl1pPr marR="0" lvl="0" algn="l" rtl="0">
              <a:spcBef>
                <a:spcPts val="480"/>
              </a:spcBef>
              <a:spcAft>
                <a:spcPts val="0"/>
              </a:spcAft>
              <a:buClr>
                <a:srgbClr val="0A387A"/>
              </a:buClr>
              <a:buSzPts val="2400"/>
              <a:buFont typeface="Arial"/>
              <a:buChar char="•"/>
              <a:defRPr sz="2400" b="0" i="0" u="none" strike="noStrike" cap="none">
                <a:solidFill>
                  <a:schemeClr val="dk1"/>
                </a:solidFill>
                <a:latin typeface="Verdana"/>
                <a:ea typeface="Verdana"/>
                <a:cs typeface="Verdana"/>
                <a:sym typeface="Verdana"/>
              </a:defRPr>
            </a:lvl1pPr>
            <a:lvl2pPr marR="0" lvl="1" algn="l" rtl="0">
              <a:spcBef>
                <a:spcPts val="400"/>
              </a:spcBef>
              <a:spcAft>
                <a:spcPts val="0"/>
              </a:spcAft>
              <a:buClr>
                <a:srgbClr val="0A387A"/>
              </a:buClr>
              <a:buSzPts val="2000"/>
              <a:buFont typeface="Arial"/>
              <a:buChar char="–"/>
              <a:defRPr sz="2000" b="0" i="0" u="none" strike="noStrike" cap="none">
                <a:solidFill>
                  <a:schemeClr val="dk1"/>
                </a:solidFill>
                <a:latin typeface="Verdana"/>
                <a:ea typeface="Verdana"/>
                <a:cs typeface="Verdana"/>
                <a:sym typeface="Verdana"/>
              </a:defRPr>
            </a:lvl2pPr>
            <a:lvl3pPr marR="0" lvl="2" algn="l" rtl="0">
              <a:spcBef>
                <a:spcPts val="360"/>
              </a:spcBef>
              <a:spcAft>
                <a:spcPts val="0"/>
              </a:spcAft>
              <a:buClr>
                <a:srgbClr val="0A387A"/>
              </a:buClr>
              <a:buSzPts val="1800"/>
              <a:buFont typeface="Arial"/>
              <a:buChar char="•"/>
              <a:defRPr sz="1800" b="0" i="0" u="none" strike="noStrike" cap="none">
                <a:solidFill>
                  <a:schemeClr val="dk1"/>
                </a:solidFill>
                <a:latin typeface="Verdana"/>
                <a:ea typeface="Verdana"/>
                <a:cs typeface="Verdana"/>
                <a:sym typeface="Verdana"/>
              </a:defRPr>
            </a:lvl3pPr>
            <a:lvl4pPr marR="0" lvl="3" algn="l" rtl="0">
              <a:spcBef>
                <a:spcPts val="360"/>
              </a:spcBef>
              <a:spcAft>
                <a:spcPts val="0"/>
              </a:spcAft>
              <a:buClr>
                <a:srgbClr val="0A387A"/>
              </a:buClr>
              <a:buSzPts val="1800"/>
              <a:buFont typeface="Arial"/>
              <a:buChar char="–"/>
              <a:defRPr sz="1800" b="0" i="0" u="none" strike="noStrike" cap="none">
                <a:solidFill>
                  <a:schemeClr val="dk1"/>
                </a:solidFill>
                <a:latin typeface="Verdana"/>
                <a:ea typeface="Verdana"/>
                <a:cs typeface="Verdana"/>
                <a:sym typeface="Verdana"/>
              </a:defRPr>
            </a:lvl4pPr>
            <a:lvl5pPr marR="0" lvl="4" algn="l" rtl="0">
              <a:spcBef>
                <a:spcPts val="360"/>
              </a:spcBef>
              <a:spcAft>
                <a:spcPts val="0"/>
              </a:spcAft>
              <a:buClr>
                <a:srgbClr val="0A387A"/>
              </a:buClr>
              <a:buSzPts val="1800"/>
              <a:buFont typeface="Arial"/>
              <a:buChar char="»"/>
              <a:defRPr sz="1800" b="0" i="0" u="none" strike="noStrike" cap="none">
                <a:solidFill>
                  <a:schemeClr val="dk1"/>
                </a:solidFill>
                <a:latin typeface="Verdana"/>
                <a:ea typeface="Verdana"/>
                <a:cs typeface="Verdana"/>
                <a:sym typeface="Verdana"/>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4" name="Google Shape;204;p23"/>
          <p:cNvSpPr>
            <a:spLocks noGrp="1"/>
          </p:cNvSpPr>
          <p:nvPr>
            <p:ph type="pic" idx="4"/>
          </p:nvPr>
        </p:nvSpPr>
        <p:spPr>
          <a:xfrm>
            <a:off x="84666" y="2207858"/>
            <a:ext cx="2432967" cy="2448808"/>
          </a:xfrm>
          <a:prstGeom prst="rect">
            <a:avLst/>
          </a:prstGeom>
          <a:solidFill>
            <a:srgbClr val="D8D8D8"/>
          </a:solidFill>
          <a:ln>
            <a:noFill/>
          </a:ln>
        </p:spPr>
        <p:txBody>
          <a:bodyPr spcFirstLastPara="1" wrap="square" lIns="91425" tIns="45700" rIns="91425" bIns="45700" anchor="t" anchorCtr="0">
            <a:noAutofit/>
          </a:bodyPr>
          <a:lstStyle>
            <a:lvl1pPr marR="0" lvl="0" algn="l" rtl="0">
              <a:spcBef>
                <a:spcPts val="480"/>
              </a:spcBef>
              <a:spcAft>
                <a:spcPts val="0"/>
              </a:spcAft>
              <a:buClr>
                <a:srgbClr val="0A387A"/>
              </a:buClr>
              <a:buSzPts val="2400"/>
              <a:buFont typeface="Arial"/>
              <a:buChar char="•"/>
              <a:defRPr sz="2400" b="0" i="0" u="none" strike="noStrike" cap="none">
                <a:solidFill>
                  <a:schemeClr val="dk1"/>
                </a:solidFill>
                <a:latin typeface="Verdana"/>
                <a:ea typeface="Verdana"/>
                <a:cs typeface="Verdana"/>
                <a:sym typeface="Verdana"/>
              </a:defRPr>
            </a:lvl1pPr>
            <a:lvl2pPr marR="0" lvl="1" algn="l" rtl="0">
              <a:spcBef>
                <a:spcPts val="400"/>
              </a:spcBef>
              <a:spcAft>
                <a:spcPts val="0"/>
              </a:spcAft>
              <a:buClr>
                <a:srgbClr val="0A387A"/>
              </a:buClr>
              <a:buSzPts val="2000"/>
              <a:buFont typeface="Arial"/>
              <a:buChar char="–"/>
              <a:defRPr sz="2000" b="0" i="0" u="none" strike="noStrike" cap="none">
                <a:solidFill>
                  <a:schemeClr val="dk1"/>
                </a:solidFill>
                <a:latin typeface="Verdana"/>
                <a:ea typeface="Verdana"/>
                <a:cs typeface="Verdana"/>
                <a:sym typeface="Verdana"/>
              </a:defRPr>
            </a:lvl2pPr>
            <a:lvl3pPr marR="0" lvl="2" algn="l" rtl="0">
              <a:spcBef>
                <a:spcPts val="360"/>
              </a:spcBef>
              <a:spcAft>
                <a:spcPts val="0"/>
              </a:spcAft>
              <a:buClr>
                <a:srgbClr val="0A387A"/>
              </a:buClr>
              <a:buSzPts val="1800"/>
              <a:buFont typeface="Arial"/>
              <a:buChar char="•"/>
              <a:defRPr sz="1800" b="0" i="0" u="none" strike="noStrike" cap="none">
                <a:solidFill>
                  <a:schemeClr val="dk1"/>
                </a:solidFill>
                <a:latin typeface="Verdana"/>
                <a:ea typeface="Verdana"/>
                <a:cs typeface="Verdana"/>
                <a:sym typeface="Verdana"/>
              </a:defRPr>
            </a:lvl3pPr>
            <a:lvl4pPr marR="0" lvl="3" algn="l" rtl="0">
              <a:spcBef>
                <a:spcPts val="360"/>
              </a:spcBef>
              <a:spcAft>
                <a:spcPts val="0"/>
              </a:spcAft>
              <a:buClr>
                <a:srgbClr val="0A387A"/>
              </a:buClr>
              <a:buSzPts val="1800"/>
              <a:buFont typeface="Arial"/>
              <a:buChar char="–"/>
              <a:defRPr sz="1800" b="0" i="0" u="none" strike="noStrike" cap="none">
                <a:solidFill>
                  <a:schemeClr val="dk1"/>
                </a:solidFill>
                <a:latin typeface="Verdana"/>
                <a:ea typeface="Verdana"/>
                <a:cs typeface="Verdana"/>
                <a:sym typeface="Verdana"/>
              </a:defRPr>
            </a:lvl4pPr>
            <a:lvl5pPr marR="0" lvl="4" algn="l" rtl="0">
              <a:spcBef>
                <a:spcPts val="360"/>
              </a:spcBef>
              <a:spcAft>
                <a:spcPts val="0"/>
              </a:spcAft>
              <a:buClr>
                <a:srgbClr val="0A387A"/>
              </a:buClr>
              <a:buSzPts val="1800"/>
              <a:buFont typeface="Arial"/>
              <a:buChar char="»"/>
              <a:defRPr sz="1800" b="0" i="0" u="none" strike="noStrike" cap="none">
                <a:solidFill>
                  <a:schemeClr val="dk1"/>
                </a:solidFill>
                <a:latin typeface="Verdana"/>
                <a:ea typeface="Verdana"/>
                <a:cs typeface="Verdana"/>
                <a:sym typeface="Verdana"/>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05" name="Google Shape;205;p23"/>
          <p:cNvPicPr preferRelativeResize="0"/>
          <p:nvPr/>
        </p:nvPicPr>
        <p:blipFill rotWithShape="1">
          <a:blip r:embed="rId2">
            <a:alphaModFix/>
          </a:blip>
          <a:srcRect/>
          <a:stretch/>
        </p:blipFill>
        <p:spPr>
          <a:xfrm>
            <a:off x="5667464" y="5950374"/>
            <a:ext cx="3236526" cy="374209"/>
          </a:xfrm>
          <a:prstGeom prst="rect">
            <a:avLst/>
          </a:prstGeom>
          <a:noFill/>
          <a:ln>
            <a:noFill/>
          </a:ln>
        </p:spPr>
      </p:pic>
      <p:pic>
        <p:nvPicPr>
          <p:cNvPr id="206" name="Google Shape;206;p23"/>
          <p:cNvPicPr preferRelativeResize="0"/>
          <p:nvPr/>
        </p:nvPicPr>
        <p:blipFill rotWithShape="1">
          <a:blip r:embed="rId3">
            <a:alphaModFix/>
          </a:blip>
          <a:srcRect/>
          <a:stretch/>
        </p:blipFill>
        <p:spPr>
          <a:xfrm>
            <a:off x="-355533" y="5348326"/>
            <a:ext cx="9840371" cy="1786702"/>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4_Two Content_FR">
  <p:cSld name="4_Two Content_FR">
    <p:spTree>
      <p:nvGrpSpPr>
        <p:cNvPr id="1" name="Shape 207"/>
        <p:cNvGrpSpPr/>
        <p:nvPr/>
      </p:nvGrpSpPr>
      <p:grpSpPr>
        <a:xfrm>
          <a:off x="0" y="0"/>
          <a:ext cx="0" cy="0"/>
          <a:chOff x="0" y="0"/>
          <a:chExt cx="0" cy="0"/>
        </a:xfrm>
      </p:grpSpPr>
      <p:sp>
        <p:nvSpPr>
          <p:cNvPr id="208" name="Google Shape;208;p24"/>
          <p:cNvSpPr txBox="1">
            <a:spLocks noGrp="1"/>
          </p:cNvSpPr>
          <p:nvPr>
            <p:ph type="title"/>
          </p:nvPr>
        </p:nvSpPr>
        <p:spPr>
          <a:xfrm>
            <a:off x="443088" y="274638"/>
            <a:ext cx="5836356"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0A387A"/>
              </a:buClr>
              <a:buSzPts val="3600"/>
              <a:buFont typeface="Verdan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9" name="Google Shape;209;p24"/>
          <p:cNvSpPr txBox="1">
            <a:spLocks noGrp="1"/>
          </p:cNvSpPr>
          <p:nvPr>
            <p:ph type="body" idx="1"/>
          </p:nvPr>
        </p:nvSpPr>
        <p:spPr>
          <a:xfrm>
            <a:off x="443088" y="1600200"/>
            <a:ext cx="5836356" cy="4194455"/>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10" name="Google Shape;210;p24"/>
          <p:cNvSpPr txBox="1">
            <a:spLocks noGrp="1"/>
          </p:cNvSpPr>
          <p:nvPr>
            <p:ph type="dt" idx="10"/>
          </p:nvPr>
        </p:nvSpPr>
        <p:spPr>
          <a:xfrm>
            <a:off x="457200" y="5959458"/>
            <a:ext cx="98658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1" name="Google Shape;211;p24"/>
          <p:cNvSpPr txBox="1">
            <a:spLocks noGrp="1"/>
          </p:cNvSpPr>
          <p:nvPr>
            <p:ph type="ftr" idx="11"/>
          </p:nvPr>
        </p:nvSpPr>
        <p:spPr>
          <a:xfrm>
            <a:off x="2517633" y="5959458"/>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p24"/>
          <p:cNvSpPr txBox="1">
            <a:spLocks noGrp="1"/>
          </p:cNvSpPr>
          <p:nvPr>
            <p:ph type="sldNum" idx="12"/>
          </p:nvPr>
        </p:nvSpPr>
        <p:spPr>
          <a:xfrm>
            <a:off x="1538006" y="5959458"/>
            <a:ext cx="839537"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213" name="Google Shape;213;p24"/>
          <p:cNvSpPr>
            <a:spLocks noGrp="1"/>
          </p:cNvSpPr>
          <p:nvPr>
            <p:ph type="pic" idx="2"/>
          </p:nvPr>
        </p:nvSpPr>
        <p:spPr>
          <a:xfrm>
            <a:off x="6646332" y="98778"/>
            <a:ext cx="2432967" cy="3160889"/>
          </a:xfrm>
          <a:prstGeom prst="rect">
            <a:avLst/>
          </a:prstGeom>
          <a:solidFill>
            <a:srgbClr val="D8D8D8"/>
          </a:solidFill>
          <a:ln>
            <a:noFill/>
          </a:ln>
        </p:spPr>
        <p:txBody>
          <a:bodyPr spcFirstLastPara="1" wrap="square" lIns="91425" tIns="45700" rIns="91425" bIns="45700" anchor="t" anchorCtr="0">
            <a:noAutofit/>
          </a:bodyPr>
          <a:lstStyle>
            <a:lvl1pPr marR="0" lvl="0" algn="l" rtl="0">
              <a:spcBef>
                <a:spcPts val="480"/>
              </a:spcBef>
              <a:spcAft>
                <a:spcPts val="0"/>
              </a:spcAft>
              <a:buClr>
                <a:srgbClr val="0A387A"/>
              </a:buClr>
              <a:buSzPts val="2400"/>
              <a:buFont typeface="Arial"/>
              <a:buChar char="•"/>
              <a:defRPr sz="2400" b="0" i="0" u="none" strike="noStrike" cap="none">
                <a:solidFill>
                  <a:schemeClr val="dk1"/>
                </a:solidFill>
                <a:latin typeface="Verdana"/>
                <a:ea typeface="Verdana"/>
                <a:cs typeface="Verdana"/>
                <a:sym typeface="Verdana"/>
              </a:defRPr>
            </a:lvl1pPr>
            <a:lvl2pPr marR="0" lvl="1" algn="l" rtl="0">
              <a:spcBef>
                <a:spcPts val="400"/>
              </a:spcBef>
              <a:spcAft>
                <a:spcPts val="0"/>
              </a:spcAft>
              <a:buClr>
                <a:srgbClr val="0A387A"/>
              </a:buClr>
              <a:buSzPts val="2000"/>
              <a:buFont typeface="Arial"/>
              <a:buChar char="–"/>
              <a:defRPr sz="2000" b="0" i="0" u="none" strike="noStrike" cap="none">
                <a:solidFill>
                  <a:schemeClr val="dk1"/>
                </a:solidFill>
                <a:latin typeface="Verdana"/>
                <a:ea typeface="Verdana"/>
                <a:cs typeface="Verdana"/>
                <a:sym typeface="Verdana"/>
              </a:defRPr>
            </a:lvl2pPr>
            <a:lvl3pPr marR="0" lvl="2" algn="l" rtl="0">
              <a:spcBef>
                <a:spcPts val="360"/>
              </a:spcBef>
              <a:spcAft>
                <a:spcPts val="0"/>
              </a:spcAft>
              <a:buClr>
                <a:srgbClr val="0A387A"/>
              </a:buClr>
              <a:buSzPts val="1800"/>
              <a:buFont typeface="Arial"/>
              <a:buChar char="•"/>
              <a:defRPr sz="1800" b="0" i="0" u="none" strike="noStrike" cap="none">
                <a:solidFill>
                  <a:schemeClr val="dk1"/>
                </a:solidFill>
                <a:latin typeface="Verdana"/>
                <a:ea typeface="Verdana"/>
                <a:cs typeface="Verdana"/>
                <a:sym typeface="Verdana"/>
              </a:defRPr>
            </a:lvl3pPr>
            <a:lvl4pPr marR="0" lvl="3" algn="l" rtl="0">
              <a:spcBef>
                <a:spcPts val="360"/>
              </a:spcBef>
              <a:spcAft>
                <a:spcPts val="0"/>
              </a:spcAft>
              <a:buClr>
                <a:srgbClr val="0A387A"/>
              </a:buClr>
              <a:buSzPts val="1800"/>
              <a:buFont typeface="Arial"/>
              <a:buChar char="–"/>
              <a:defRPr sz="1800" b="0" i="0" u="none" strike="noStrike" cap="none">
                <a:solidFill>
                  <a:schemeClr val="dk1"/>
                </a:solidFill>
                <a:latin typeface="Verdana"/>
                <a:ea typeface="Verdana"/>
                <a:cs typeface="Verdana"/>
                <a:sym typeface="Verdana"/>
              </a:defRPr>
            </a:lvl4pPr>
            <a:lvl5pPr marR="0" lvl="4" algn="l" rtl="0">
              <a:spcBef>
                <a:spcPts val="360"/>
              </a:spcBef>
              <a:spcAft>
                <a:spcPts val="0"/>
              </a:spcAft>
              <a:buClr>
                <a:srgbClr val="0A387A"/>
              </a:buClr>
              <a:buSzPts val="1800"/>
              <a:buFont typeface="Arial"/>
              <a:buChar char="»"/>
              <a:defRPr sz="1800" b="0" i="0" u="none" strike="noStrike" cap="none">
                <a:solidFill>
                  <a:schemeClr val="dk1"/>
                </a:solidFill>
                <a:latin typeface="Verdana"/>
                <a:ea typeface="Verdana"/>
                <a:cs typeface="Verdana"/>
                <a:sym typeface="Verdana"/>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4" name="Google Shape;214;p24"/>
          <p:cNvSpPr>
            <a:spLocks noGrp="1"/>
          </p:cNvSpPr>
          <p:nvPr>
            <p:ph type="pic" idx="3"/>
          </p:nvPr>
        </p:nvSpPr>
        <p:spPr>
          <a:xfrm>
            <a:off x="6646332" y="3358443"/>
            <a:ext cx="2432967" cy="2314223"/>
          </a:xfrm>
          <a:prstGeom prst="rect">
            <a:avLst/>
          </a:prstGeom>
          <a:solidFill>
            <a:srgbClr val="D8D8D8"/>
          </a:solidFill>
          <a:ln>
            <a:noFill/>
          </a:ln>
        </p:spPr>
        <p:txBody>
          <a:bodyPr spcFirstLastPara="1" wrap="square" lIns="91425" tIns="45700" rIns="91425" bIns="45700" anchor="t" anchorCtr="0">
            <a:noAutofit/>
          </a:bodyPr>
          <a:lstStyle>
            <a:lvl1pPr marR="0" lvl="0" algn="l" rtl="0">
              <a:spcBef>
                <a:spcPts val="480"/>
              </a:spcBef>
              <a:spcAft>
                <a:spcPts val="0"/>
              </a:spcAft>
              <a:buClr>
                <a:srgbClr val="0A387A"/>
              </a:buClr>
              <a:buSzPts val="2400"/>
              <a:buFont typeface="Arial"/>
              <a:buChar char="•"/>
              <a:defRPr sz="2400" b="0" i="0" u="none" strike="noStrike" cap="none">
                <a:solidFill>
                  <a:schemeClr val="dk1"/>
                </a:solidFill>
                <a:latin typeface="Verdana"/>
                <a:ea typeface="Verdana"/>
                <a:cs typeface="Verdana"/>
                <a:sym typeface="Verdana"/>
              </a:defRPr>
            </a:lvl1pPr>
            <a:lvl2pPr marR="0" lvl="1" algn="l" rtl="0">
              <a:spcBef>
                <a:spcPts val="400"/>
              </a:spcBef>
              <a:spcAft>
                <a:spcPts val="0"/>
              </a:spcAft>
              <a:buClr>
                <a:srgbClr val="0A387A"/>
              </a:buClr>
              <a:buSzPts val="2000"/>
              <a:buFont typeface="Arial"/>
              <a:buChar char="–"/>
              <a:defRPr sz="2000" b="0" i="0" u="none" strike="noStrike" cap="none">
                <a:solidFill>
                  <a:schemeClr val="dk1"/>
                </a:solidFill>
                <a:latin typeface="Verdana"/>
                <a:ea typeface="Verdana"/>
                <a:cs typeface="Verdana"/>
                <a:sym typeface="Verdana"/>
              </a:defRPr>
            </a:lvl2pPr>
            <a:lvl3pPr marR="0" lvl="2" algn="l" rtl="0">
              <a:spcBef>
                <a:spcPts val="360"/>
              </a:spcBef>
              <a:spcAft>
                <a:spcPts val="0"/>
              </a:spcAft>
              <a:buClr>
                <a:srgbClr val="0A387A"/>
              </a:buClr>
              <a:buSzPts val="1800"/>
              <a:buFont typeface="Arial"/>
              <a:buChar char="•"/>
              <a:defRPr sz="1800" b="0" i="0" u="none" strike="noStrike" cap="none">
                <a:solidFill>
                  <a:schemeClr val="dk1"/>
                </a:solidFill>
                <a:latin typeface="Verdana"/>
                <a:ea typeface="Verdana"/>
                <a:cs typeface="Verdana"/>
                <a:sym typeface="Verdana"/>
              </a:defRPr>
            </a:lvl3pPr>
            <a:lvl4pPr marR="0" lvl="3" algn="l" rtl="0">
              <a:spcBef>
                <a:spcPts val="360"/>
              </a:spcBef>
              <a:spcAft>
                <a:spcPts val="0"/>
              </a:spcAft>
              <a:buClr>
                <a:srgbClr val="0A387A"/>
              </a:buClr>
              <a:buSzPts val="1800"/>
              <a:buFont typeface="Arial"/>
              <a:buChar char="–"/>
              <a:defRPr sz="1800" b="0" i="0" u="none" strike="noStrike" cap="none">
                <a:solidFill>
                  <a:schemeClr val="dk1"/>
                </a:solidFill>
                <a:latin typeface="Verdana"/>
                <a:ea typeface="Verdana"/>
                <a:cs typeface="Verdana"/>
                <a:sym typeface="Verdana"/>
              </a:defRPr>
            </a:lvl4pPr>
            <a:lvl5pPr marR="0" lvl="4" algn="l" rtl="0">
              <a:spcBef>
                <a:spcPts val="360"/>
              </a:spcBef>
              <a:spcAft>
                <a:spcPts val="0"/>
              </a:spcAft>
              <a:buClr>
                <a:srgbClr val="0A387A"/>
              </a:buClr>
              <a:buSzPts val="1800"/>
              <a:buFont typeface="Arial"/>
              <a:buChar char="»"/>
              <a:defRPr sz="1800" b="0" i="0" u="none" strike="noStrike" cap="none">
                <a:solidFill>
                  <a:schemeClr val="dk1"/>
                </a:solidFill>
                <a:latin typeface="Verdana"/>
                <a:ea typeface="Verdana"/>
                <a:cs typeface="Verdana"/>
                <a:sym typeface="Verdana"/>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15" name="Google Shape;215;p24"/>
          <p:cNvPicPr preferRelativeResize="0"/>
          <p:nvPr/>
        </p:nvPicPr>
        <p:blipFill rotWithShape="1">
          <a:blip r:embed="rId2">
            <a:alphaModFix/>
          </a:blip>
          <a:srcRect/>
          <a:stretch/>
        </p:blipFill>
        <p:spPr>
          <a:xfrm>
            <a:off x="5667464" y="5950374"/>
            <a:ext cx="3236526" cy="374209"/>
          </a:xfrm>
          <a:prstGeom prst="rect">
            <a:avLst/>
          </a:prstGeom>
          <a:noFill/>
          <a:ln>
            <a:noFill/>
          </a:ln>
        </p:spPr>
      </p:pic>
      <p:pic>
        <p:nvPicPr>
          <p:cNvPr id="216" name="Google Shape;216;p24"/>
          <p:cNvPicPr preferRelativeResize="0"/>
          <p:nvPr/>
        </p:nvPicPr>
        <p:blipFill rotWithShape="1">
          <a:blip r:embed="rId3">
            <a:alphaModFix/>
          </a:blip>
          <a:srcRect/>
          <a:stretch/>
        </p:blipFill>
        <p:spPr>
          <a:xfrm>
            <a:off x="-355533" y="5348326"/>
            <a:ext cx="9840371" cy="1786702"/>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mparison_FR">
  <p:cSld name="Comparison_FR">
    <p:spTree>
      <p:nvGrpSpPr>
        <p:cNvPr id="1" name="Shape 217"/>
        <p:cNvGrpSpPr/>
        <p:nvPr/>
      </p:nvGrpSpPr>
      <p:grpSpPr>
        <a:xfrm>
          <a:off x="0" y="0"/>
          <a:ext cx="0" cy="0"/>
          <a:chOff x="0" y="0"/>
          <a:chExt cx="0" cy="0"/>
        </a:xfrm>
      </p:grpSpPr>
      <p:sp>
        <p:nvSpPr>
          <p:cNvPr id="218" name="Google Shape;218;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0A387A"/>
              </a:buClr>
              <a:buSzPts val="3600"/>
              <a:buFont typeface="Verdan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9" name="Google Shape;219;p2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000"/>
              <a:buNone/>
              <a:defRPr sz="2000" b="1">
                <a:solidFill>
                  <a:srgbClr val="7DB127"/>
                </a:solidFill>
                <a:latin typeface="Avenir"/>
                <a:ea typeface="Avenir"/>
                <a:cs typeface="Avenir"/>
                <a:sym typeface="Avenir"/>
              </a:defRPr>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20" name="Google Shape;220;p25"/>
          <p:cNvSpPr txBox="1">
            <a:spLocks noGrp="1"/>
          </p:cNvSpPr>
          <p:nvPr>
            <p:ph type="body" idx="2"/>
          </p:nvPr>
        </p:nvSpPr>
        <p:spPr>
          <a:xfrm>
            <a:off x="457200" y="2174875"/>
            <a:ext cx="4040188" cy="3619779"/>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221" name="Google Shape;221;p2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000"/>
              <a:buNone/>
              <a:defRPr sz="2000" b="1">
                <a:solidFill>
                  <a:srgbClr val="7DB127"/>
                </a:solidFill>
                <a:latin typeface="Avenir"/>
                <a:ea typeface="Avenir"/>
                <a:cs typeface="Avenir"/>
                <a:sym typeface="Avenir"/>
              </a:defRPr>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22" name="Google Shape;222;p25"/>
          <p:cNvSpPr txBox="1">
            <a:spLocks noGrp="1"/>
          </p:cNvSpPr>
          <p:nvPr>
            <p:ph type="body" idx="4"/>
          </p:nvPr>
        </p:nvSpPr>
        <p:spPr>
          <a:xfrm>
            <a:off x="4645025" y="2174875"/>
            <a:ext cx="4041775" cy="3619779"/>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223" name="Google Shape;223;p25"/>
          <p:cNvSpPr txBox="1">
            <a:spLocks noGrp="1"/>
          </p:cNvSpPr>
          <p:nvPr>
            <p:ph type="dt" idx="10"/>
          </p:nvPr>
        </p:nvSpPr>
        <p:spPr>
          <a:xfrm>
            <a:off x="457200" y="5959458"/>
            <a:ext cx="98658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4" name="Google Shape;224;p25"/>
          <p:cNvSpPr txBox="1">
            <a:spLocks noGrp="1"/>
          </p:cNvSpPr>
          <p:nvPr>
            <p:ph type="ftr" idx="11"/>
          </p:nvPr>
        </p:nvSpPr>
        <p:spPr>
          <a:xfrm>
            <a:off x="2517633" y="5959458"/>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5" name="Google Shape;225;p25"/>
          <p:cNvSpPr txBox="1">
            <a:spLocks noGrp="1"/>
          </p:cNvSpPr>
          <p:nvPr>
            <p:ph type="sldNum" idx="12"/>
          </p:nvPr>
        </p:nvSpPr>
        <p:spPr>
          <a:xfrm>
            <a:off x="1538006" y="5959458"/>
            <a:ext cx="839537"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pic>
        <p:nvPicPr>
          <p:cNvPr id="226" name="Google Shape;226;p25"/>
          <p:cNvPicPr preferRelativeResize="0"/>
          <p:nvPr/>
        </p:nvPicPr>
        <p:blipFill rotWithShape="1">
          <a:blip r:embed="rId2">
            <a:alphaModFix/>
          </a:blip>
          <a:srcRect/>
          <a:stretch/>
        </p:blipFill>
        <p:spPr>
          <a:xfrm>
            <a:off x="5667464" y="5950374"/>
            <a:ext cx="3236526" cy="374209"/>
          </a:xfrm>
          <a:prstGeom prst="rect">
            <a:avLst/>
          </a:prstGeom>
          <a:noFill/>
          <a:ln>
            <a:noFill/>
          </a:ln>
        </p:spPr>
      </p:pic>
      <p:pic>
        <p:nvPicPr>
          <p:cNvPr id="227" name="Google Shape;227;p25"/>
          <p:cNvPicPr preferRelativeResize="0"/>
          <p:nvPr/>
        </p:nvPicPr>
        <p:blipFill rotWithShape="1">
          <a:blip r:embed="rId3">
            <a:alphaModFix/>
          </a:blip>
          <a:srcRect/>
          <a:stretch/>
        </p:blipFill>
        <p:spPr>
          <a:xfrm>
            <a:off x="-355533" y="5348326"/>
            <a:ext cx="9840371" cy="1786702"/>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_FR">
  <p:cSld name="Title Only_FR">
    <p:spTree>
      <p:nvGrpSpPr>
        <p:cNvPr id="1" name="Shape 228"/>
        <p:cNvGrpSpPr/>
        <p:nvPr/>
      </p:nvGrpSpPr>
      <p:grpSpPr>
        <a:xfrm>
          <a:off x="0" y="0"/>
          <a:ext cx="0" cy="0"/>
          <a:chOff x="0" y="0"/>
          <a:chExt cx="0" cy="0"/>
        </a:xfrm>
      </p:grpSpPr>
      <p:sp>
        <p:nvSpPr>
          <p:cNvPr id="229" name="Google Shape;229;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0A387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0" name="Google Shape;230;p26"/>
          <p:cNvSpPr txBox="1">
            <a:spLocks noGrp="1"/>
          </p:cNvSpPr>
          <p:nvPr>
            <p:ph type="dt" idx="10"/>
          </p:nvPr>
        </p:nvSpPr>
        <p:spPr>
          <a:xfrm>
            <a:off x="457200" y="5959458"/>
            <a:ext cx="98658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1" name="Google Shape;231;p26"/>
          <p:cNvSpPr txBox="1">
            <a:spLocks noGrp="1"/>
          </p:cNvSpPr>
          <p:nvPr>
            <p:ph type="ftr" idx="11"/>
          </p:nvPr>
        </p:nvSpPr>
        <p:spPr>
          <a:xfrm>
            <a:off x="2517633" y="5959458"/>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2" name="Google Shape;232;p26"/>
          <p:cNvSpPr txBox="1">
            <a:spLocks noGrp="1"/>
          </p:cNvSpPr>
          <p:nvPr>
            <p:ph type="sldNum" idx="12"/>
          </p:nvPr>
        </p:nvSpPr>
        <p:spPr>
          <a:xfrm>
            <a:off x="1538006" y="5959458"/>
            <a:ext cx="839537"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pic>
        <p:nvPicPr>
          <p:cNvPr id="233" name="Google Shape;233;p26"/>
          <p:cNvPicPr preferRelativeResize="0"/>
          <p:nvPr/>
        </p:nvPicPr>
        <p:blipFill rotWithShape="1">
          <a:blip r:embed="rId2">
            <a:alphaModFix/>
          </a:blip>
          <a:srcRect/>
          <a:stretch/>
        </p:blipFill>
        <p:spPr>
          <a:xfrm>
            <a:off x="5667464" y="5950374"/>
            <a:ext cx="3236526" cy="374209"/>
          </a:xfrm>
          <a:prstGeom prst="rect">
            <a:avLst/>
          </a:prstGeom>
          <a:noFill/>
          <a:ln>
            <a:noFill/>
          </a:ln>
        </p:spPr>
      </p:pic>
      <p:pic>
        <p:nvPicPr>
          <p:cNvPr id="234" name="Google Shape;234;p26"/>
          <p:cNvPicPr preferRelativeResize="0"/>
          <p:nvPr/>
        </p:nvPicPr>
        <p:blipFill rotWithShape="1">
          <a:blip r:embed="rId3">
            <a:alphaModFix/>
          </a:blip>
          <a:srcRect/>
          <a:stretch/>
        </p:blipFill>
        <p:spPr>
          <a:xfrm>
            <a:off x="-355533" y="5348326"/>
            <a:ext cx="9840371" cy="1786702"/>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_FR">
  <p:cSld name="Blank_FR">
    <p:spTree>
      <p:nvGrpSpPr>
        <p:cNvPr id="1" name="Shape 235"/>
        <p:cNvGrpSpPr/>
        <p:nvPr/>
      </p:nvGrpSpPr>
      <p:grpSpPr>
        <a:xfrm>
          <a:off x="0" y="0"/>
          <a:ext cx="0" cy="0"/>
          <a:chOff x="0" y="0"/>
          <a:chExt cx="0" cy="0"/>
        </a:xfrm>
      </p:grpSpPr>
      <p:sp>
        <p:nvSpPr>
          <p:cNvPr id="236" name="Google Shape;236;p27"/>
          <p:cNvSpPr txBox="1">
            <a:spLocks noGrp="1"/>
          </p:cNvSpPr>
          <p:nvPr>
            <p:ph type="dt" idx="10"/>
          </p:nvPr>
        </p:nvSpPr>
        <p:spPr>
          <a:xfrm>
            <a:off x="457200" y="5959458"/>
            <a:ext cx="98658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7" name="Google Shape;237;p27"/>
          <p:cNvSpPr txBox="1">
            <a:spLocks noGrp="1"/>
          </p:cNvSpPr>
          <p:nvPr>
            <p:ph type="ftr" idx="11"/>
          </p:nvPr>
        </p:nvSpPr>
        <p:spPr>
          <a:xfrm>
            <a:off x="2517633" y="5959458"/>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8" name="Google Shape;238;p27"/>
          <p:cNvSpPr txBox="1">
            <a:spLocks noGrp="1"/>
          </p:cNvSpPr>
          <p:nvPr>
            <p:ph type="sldNum" idx="12"/>
          </p:nvPr>
        </p:nvSpPr>
        <p:spPr>
          <a:xfrm>
            <a:off x="1538006" y="5959458"/>
            <a:ext cx="839537"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pic>
        <p:nvPicPr>
          <p:cNvPr id="239" name="Google Shape;239;p27"/>
          <p:cNvPicPr preferRelativeResize="0"/>
          <p:nvPr/>
        </p:nvPicPr>
        <p:blipFill rotWithShape="1">
          <a:blip r:embed="rId2">
            <a:alphaModFix/>
          </a:blip>
          <a:srcRect/>
          <a:stretch/>
        </p:blipFill>
        <p:spPr>
          <a:xfrm>
            <a:off x="5667464" y="5950374"/>
            <a:ext cx="3236526" cy="374209"/>
          </a:xfrm>
          <a:prstGeom prst="rect">
            <a:avLst/>
          </a:prstGeom>
          <a:noFill/>
          <a:ln>
            <a:noFill/>
          </a:ln>
        </p:spPr>
      </p:pic>
      <p:pic>
        <p:nvPicPr>
          <p:cNvPr id="240" name="Google Shape;240;p27"/>
          <p:cNvPicPr preferRelativeResize="0"/>
          <p:nvPr/>
        </p:nvPicPr>
        <p:blipFill rotWithShape="1">
          <a:blip r:embed="rId3">
            <a:alphaModFix/>
          </a:blip>
          <a:srcRect/>
          <a:stretch/>
        </p:blipFill>
        <p:spPr>
          <a:xfrm>
            <a:off x="-355533" y="5348326"/>
            <a:ext cx="9840371" cy="1786702"/>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with Caption_FR">
  <p:cSld name="Content with Caption_FR">
    <p:spTree>
      <p:nvGrpSpPr>
        <p:cNvPr id="1" name="Shape 241"/>
        <p:cNvGrpSpPr/>
        <p:nvPr/>
      </p:nvGrpSpPr>
      <p:grpSpPr>
        <a:xfrm>
          <a:off x="0" y="0"/>
          <a:ext cx="0" cy="0"/>
          <a:chOff x="0" y="0"/>
          <a:chExt cx="0" cy="0"/>
        </a:xfrm>
      </p:grpSpPr>
      <p:sp>
        <p:nvSpPr>
          <p:cNvPr id="242" name="Google Shape;242;p2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0A387A"/>
              </a:buClr>
              <a:buSzPts val="2000"/>
              <a:buFont typeface="Verdana"/>
              <a:buNone/>
              <a:defRPr sz="20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3" name="Google Shape;243;p28"/>
          <p:cNvSpPr txBox="1">
            <a:spLocks noGrp="1"/>
          </p:cNvSpPr>
          <p:nvPr>
            <p:ph type="body" idx="1"/>
          </p:nvPr>
        </p:nvSpPr>
        <p:spPr>
          <a:xfrm>
            <a:off x="3575050" y="273050"/>
            <a:ext cx="5111750" cy="5515477"/>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SzPts val="3200"/>
              <a:buChar char="•"/>
              <a:defRPr sz="3200"/>
            </a:lvl1pPr>
            <a:lvl2pPr marL="914400" lvl="1" indent="-406400" algn="l">
              <a:spcBef>
                <a:spcPts val="560"/>
              </a:spcBef>
              <a:spcAft>
                <a:spcPts val="0"/>
              </a:spcAft>
              <a:buSzPts val="2800"/>
              <a:buChar char="–"/>
              <a:defRPr sz="2800"/>
            </a:lvl2pPr>
            <a:lvl3pPr marL="1371600" lvl="2" indent="-381000" algn="l">
              <a:spcBef>
                <a:spcPts val="480"/>
              </a:spcBef>
              <a:spcAft>
                <a:spcPts val="0"/>
              </a:spcAft>
              <a:buSzPts val="240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244" name="Google Shape;244;p28"/>
          <p:cNvSpPr txBox="1">
            <a:spLocks noGrp="1"/>
          </p:cNvSpPr>
          <p:nvPr>
            <p:ph type="body" idx="2"/>
          </p:nvPr>
        </p:nvSpPr>
        <p:spPr>
          <a:xfrm>
            <a:off x="457200" y="1435101"/>
            <a:ext cx="3008313" cy="4353426"/>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400"/>
              <a:buNone/>
              <a:defRPr sz="1400"/>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245" name="Google Shape;245;p28"/>
          <p:cNvSpPr txBox="1">
            <a:spLocks noGrp="1"/>
          </p:cNvSpPr>
          <p:nvPr>
            <p:ph type="dt" idx="10"/>
          </p:nvPr>
        </p:nvSpPr>
        <p:spPr>
          <a:xfrm>
            <a:off x="457200" y="5959458"/>
            <a:ext cx="98658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6" name="Google Shape;246;p28"/>
          <p:cNvSpPr txBox="1">
            <a:spLocks noGrp="1"/>
          </p:cNvSpPr>
          <p:nvPr>
            <p:ph type="ftr" idx="11"/>
          </p:nvPr>
        </p:nvSpPr>
        <p:spPr>
          <a:xfrm>
            <a:off x="2517633" y="5959458"/>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7" name="Google Shape;247;p28"/>
          <p:cNvSpPr txBox="1">
            <a:spLocks noGrp="1"/>
          </p:cNvSpPr>
          <p:nvPr>
            <p:ph type="sldNum" idx="12"/>
          </p:nvPr>
        </p:nvSpPr>
        <p:spPr>
          <a:xfrm>
            <a:off x="1538006" y="5959458"/>
            <a:ext cx="839537"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pic>
        <p:nvPicPr>
          <p:cNvPr id="248" name="Google Shape;248;p28"/>
          <p:cNvPicPr preferRelativeResize="0"/>
          <p:nvPr/>
        </p:nvPicPr>
        <p:blipFill rotWithShape="1">
          <a:blip r:embed="rId2">
            <a:alphaModFix/>
          </a:blip>
          <a:srcRect/>
          <a:stretch/>
        </p:blipFill>
        <p:spPr>
          <a:xfrm>
            <a:off x="5667464" y="5950374"/>
            <a:ext cx="3236526" cy="374209"/>
          </a:xfrm>
          <a:prstGeom prst="rect">
            <a:avLst/>
          </a:prstGeom>
          <a:noFill/>
          <a:ln>
            <a:noFill/>
          </a:ln>
        </p:spPr>
      </p:pic>
      <p:pic>
        <p:nvPicPr>
          <p:cNvPr id="249" name="Google Shape;249;p28"/>
          <p:cNvPicPr preferRelativeResize="0"/>
          <p:nvPr/>
        </p:nvPicPr>
        <p:blipFill rotWithShape="1">
          <a:blip r:embed="rId3">
            <a:alphaModFix/>
          </a:blip>
          <a:srcRect/>
          <a:stretch/>
        </p:blipFill>
        <p:spPr>
          <a:xfrm>
            <a:off x="-355533" y="5348326"/>
            <a:ext cx="9840371" cy="1786702"/>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Picture with Caption_FR">
  <p:cSld name="Picture with Caption_FR">
    <p:spTree>
      <p:nvGrpSpPr>
        <p:cNvPr id="1" name="Shape 250"/>
        <p:cNvGrpSpPr/>
        <p:nvPr/>
      </p:nvGrpSpPr>
      <p:grpSpPr>
        <a:xfrm>
          <a:off x="0" y="0"/>
          <a:ext cx="0" cy="0"/>
          <a:chOff x="0" y="0"/>
          <a:chExt cx="0" cy="0"/>
        </a:xfrm>
      </p:grpSpPr>
      <p:sp>
        <p:nvSpPr>
          <p:cNvPr id="251" name="Google Shape;251;p29"/>
          <p:cNvSpPr txBox="1">
            <a:spLocks noGrp="1"/>
          </p:cNvSpPr>
          <p:nvPr>
            <p:ph type="title"/>
          </p:nvPr>
        </p:nvSpPr>
        <p:spPr>
          <a:xfrm>
            <a:off x="5630334" y="325118"/>
            <a:ext cx="3232023" cy="69897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0A387A"/>
              </a:buClr>
              <a:buSzPts val="2000"/>
              <a:buFont typeface="Verdana"/>
              <a:buNone/>
              <a:defRPr sz="20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2" name="Google Shape;252;p29"/>
          <p:cNvSpPr>
            <a:spLocks noGrp="1"/>
          </p:cNvSpPr>
          <p:nvPr>
            <p:ph type="pic" idx="2"/>
          </p:nvPr>
        </p:nvSpPr>
        <p:spPr>
          <a:xfrm>
            <a:off x="70556" y="84667"/>
            <a:ext cx="5342677" cy="6378222"/>
          </a:xfrm>
          <a:prstGeom prst="rect">
            <a:avLst/>
          </a:prstGeom>
          <a:solidFill>
            <a:srgbClr val="D8D8D8"/>
          </a:solidFill>
          <a:ln>
            <a:noFill/>
          </a:ln>
        </p:spPr>
        <p:txBody>
          <a:bodyPr spcFirstLastPara="1" wrap="square" lIns="91425" tIns="45700" rIns="91425" bIns="45700" anchor="t" anchorCtr="0">
            <a:noAutofit/>
          </a:bodyPr>
          <a:lstStyle>
            <a:lvl1pPr marR="0" lvl="0" algn="l" rtl="0">
              <a:spcBef>
                <a:spcPts val="640"/>
              </a:spcBef>
              <a:spcAft>
                <a:spcPts val="0"/>
              </a:spcAft>
              <a:buClr>
                <a:srgbClr val="0A387A"/>
              </a:buClr>
              <a:buSzPts val="3200"/>
              <a:buFont typeface="Arial"/>
              <a:buNone/>
              <a:defRPr sz="3200" b="0" i="0" u="none" strike="noStrike" cap="none">
                <a:solidFill>
                  <a:schemeClr val="dk1"/>
                </a:solidFill>
                <a:latin typeface="Verdana"/>
                <a:ea typeface="Verdana"/>
                <a:cs typeface="Verdana"/>
                <a:sym typeface="Verdana"/>
              </a:defRPr>
            </a:lvl1pPr>
            <a:lvl2pPr marR="0" lvl="1" algn="l" rtl="0">
              <a:spcBef>
                <a:spcPts val="560"/>
              </a:spcBef>
              <a:spcAft>
                <a:spcPts val="0"/>
              </a:spcAft>
              <a:buClr>
                <a:srgbClr val="0A387A"/>
              </a:buClr>
              <a:buSzPts val="2800"/>
              <a:buFont typeface="Arial"/>
              <a:buNone/>
              <a:defRPr sz="2800" b="0" i="0" u="none" strike="noStrike" cap="none">
                <a:solidFill>
                  <a:schemeClr val="dk1"/>
                </a:solidFill>
                <a:latin typeface="Verdana"/>
                <a:ea typeface="Verdana"/>
                <a:cs typeface="Verdana"/>
                <a:sym typeface="Verdana"/>
              </a:defRPr>
            </a:lvl2pPr>
            <a:lvl3pPr marR="0" lvl="2" algn="l" rtl="0">
              <a:spcBef>
                <a:spcPts val="480"/>
              </a:spcBef>
              <a:spcAft>
                <a:spcPts val="0"/>
              </a:spcAft>
              <a:buClr>
                <a:srgbClr val="0A387A"/>
              </a:buClr>
              <a:buSzPts val="2400"/>
              <a:buFont typeface="Arial"/>
              <a:buNone/>
              <a:defRPr sz="2400" b="0" i="0" u="none" strike="noStrike" cap="none">
                <a:solidFill>
                  <a:schemeClr val="dk1"/>
                </a:solidFill>
                <a:latin typeface="Verdana"/>
                <a:ea typeface="Verdana"/>
                <a:cs typeface="Verdana"/>
                <a:sym typeface="Verdana"/>
              </a:defRPr>
            </a:lvl3pPr>
            <a:lvl4pPr marR="0" lvl="3" algn="l" rtl="0">
              <a:spcBef>
                <a:spcPts val="400"/>
              </a:spcBef>
              <a:spcAft>
                <a:spcPts val="0"/>
              </a:spcAft>
              <a:buClr>
                <a:srgbClr val="0A387A"/>
              </a:buClr>
              <a:buSzPts val="2000"/>
              <a:buFont typeface="Arial"/>
              <a:buNone/>
              <a:defRPr sz="2000" b="0" i="0" u="none" strike="noStrike" cap="none">
                <a:solidFill>
                  <a:schemeClr val="dk1"/>
                </a:solidFill>
                <a:latin typeface="Verdana"/>
                <a:ea typeface="Verdana"/>
                <a:cs typeface="Verdana"/>
                <a:sym typeface="Verdana"/>
              </a:defRPr>
            </a:lvl4pPr>
            <a:lvl5pPr marR="0" lvl="4" algn="l" rtl="0">
              <a:spcBef>
                <a:spcPts val="400"/>
              </a:spcBef>
              <a:spcAft>
                <a:spcPts val="0"/>
              </a:spcAft>
              <a:buClr>
                <a:srgbClr val="0A387A"/>
              </a:buClr>
              <a:buSzPts val="2000"/>
              <a:buFont typeface="Arial"/>
              <a:buNone/>
              <a:defRPr sz="2000" b="0" i="0" u="none" strike="noStrike" cap="none">
                <a:solidFill>
                  <a:schemeClr val="dk1"/>
                </a:solidFill>
                <a:latin typeface="Verdana"/>
                <a:ea typeface="Verdana"/>
                <a:cs typeface="Verdana"/>
                <a:sym typeface="Verdana"/>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53" name="Google Shape;253;p29"/>
          <p:cNvSpPr txBox="1">
            <a:spLocks noGrp="1"/>
          </p:cNvSpPr>
          <p:nvPr>
            <p:ph type="body" idx="1"/>
          </p:nvPr>
        </p:nvSpPr>
        <p:spPr>
          <a:xfrm>
            <a:off x="5630334" y="1052496"/>
            <a:ext cx="3232024" cy="4600490"/>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400"/>
              <a:buNone/>
              <a:defRPr sz="1400"/>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254" name="Google Shape;254;p29"/>
          <p:cNvSpPr txBox="1">
            <a:spLocks noGrp="1"/>
          </p:cNvSpPr>
          <p:nvPr>
            <p:ph type="dt" idx="10"/>
          </p:nvPr>
        </p:nvSpPr>
        <p:spPr>
          <a:xfrm>
            <a:off x="457200" y="5959458"/>
            <a:ext cx="98658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5" name="Google Shape;255;p29"/>
          <p:cNvSpPr txBox="1">
            <a:spLocks noGrp="1"/>
          </p:cNvSpPr>
          <p:nvPr>
            <p:ph type="ftr" idx="11"/>
          </p:nvPr>
        </p:nvSpPr>
        <p:spPr>
          <a:xfrm>
            <a:off x="2517633" y="5959458"/>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6" name="Google Shape;256;p29"/>
          <p:cNvSpPr txBox="1">
            <a:spLocks noGrp="1"/>
          </p:cNvSpPr>
          <p:nvPr>
            <p:ph type="sldNum" idx="12"/>
          </p:nvPr>
        </p:nvSpPr>
        <p:spPr>
          <a:xfrm>
            <a:off x="1538006" y="5959458"/>
            <a:ext cx="839537"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pic>
        <p:nvPicPr>
          <p:cNvPr id="257" name="Google Shape;257;p29"/>
          <p:cNvPicPr preferRelativeResize="0"/>
          <p:nvPr/>
        </p:nvPicPr>
        <p:blipFill rotWithShape="1">
          <a:blip r:embed="rId2">
            <a:alphaModFix/>
          </a:blip>
          <a:srcRect/>
          <a:stretch/>
        </p:blipFill>
        <p:spPr>
          <a:xfrm>
            <a:off x="5667464" y="5950374"/>
            <a:ext cx="3236526" cy="374209"/>
          </a:xfrm>
          <a:prstGeom prst="rect">
            <a:avLst/>
          </a:prstGeom>
          <a:noFill/>
          <a:ln>
            <a:noFill/>
          </a:ln>
        </p:spPr>
      </p:pic>
      <p:pic>
        <p:nvPicPr>
          <p:cNvPr id="258" name="Google Shape;258;p29"/>
          <p:cNvPicPr preferRelativeResize="0"/>
          <p:nvPr/>
        </p:nvPicPr>
        <p:blipFill rotWithShape="1">
          <a:blip r:embed="rId3">
            <a:alphaModFix/>
          </a:blip>
          <a:srcRect/>
          <a:stretch/>
        </p:blipFill>
        <p:spPr>
          <a:xfrm>
            <a:off x="-355533" y="5348326"/>
            <a:ext cx="9840371" cy="1786702"/>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Vertical Text_FR">
  <p:cSld name="Title and Vertical Text_FR">
    <p:spTree>
      <p:nvGrpSpPr>
        <p:cNvPr id="1" name="Shape 259"/>
        <p:cNvGrpSpPr/>
        <p:nvPr/>
      </p:nvGrpSpPr>
      <p:grpSpPr>
        <a:xfrm>
          <a:off x="0" y="0"/>
          <a:ext cx="0" cy="0"/>
          <a:chOff x="0" y="0"/>
          <a:chExt cx="0" cy="0"/>
        </a:xfrm>
      </p:grpSpPr>
      <p:sp>
        <p:nvSpPr>
          <p:cNvPr id="260" name="Google Shape;260;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0A387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1" name="Google Shape;261;p30"/>
          <p:cNvSpPr txBox="1">
            <a:spLocks noGrp="1"/>
          </p:cNvSpPr>
          <p:nvPr>
            <p:ph type="body" idx="1"/>
          </p:nvPr>
        </p:nvSpPr>
        <p:spPr>
          <a:xfrm rot="5400000">
            <a:off x="2461543" y="-404143"/>
            <a:ext cx="4220914"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2" name="Google Shape;262;p30"/>
          <p:cNvSpPr txBox="1">
            <a:spLocks noGrp="1"/>
          </p:cNvSpPr>
          <p:nvPr>
            <p:ph type="dt" idx="10"/>
          </p:nvPr>
        </p:nvSpPr>
        <p:spPr>
          <a:xfrm>
            <a:off x="457200" y="5959458"/>
            <a:ext cx="98658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3" name="Google Shape;263;p30"/>
          <p:cNvSpPr txBox="1">
            <a:spLocks noGrp="1"/>
          </p:cNvSpPr>
          <p:nvPr>
            <p:ph type="ftr" idx="11"/>
          </p:nvPr>
        </p:nvSpPr>
        <p:spPr>
          <a:xfrm>
            <a:off x="2517633" y="5959458"/>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4" name="Google Shape;264;p30"/>
          <p:cNvSpPr txBox="1">
            <a:spLocks noGrp="1"/>
          </p:cNvSpPr>
          <p:nvPr>
            <p:ph type="sldNum" idx="12"/>
          </p:nvPr>
        </p:nvSpPr>
        <p:spPr>
          <a:xfrm>
            <a:off x="1538006" y="5959458"/>
            <a:ext cx="839537"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pic>
        <p:nvPicPr>
          <p:cNvPr id="265" name="Google Shape;265;p30"/>
          <p:cNvPicPr preferRelativeResize="0"/>
          <p:nvPr/>
        </p:nvPicPr>
        <p:blipFill rotWithShape="1">
          <a:blip r:embed="rId2">
            <a:alphaModFix/>
          </a:blip>
          <a:srcRect/>
          <a:stretch/>
        </p:blipFill>
        <p:spPr>
          <a:xfrm>
            <a:off x="5667464" y="5950374"/>
            <a:ext cx="3236526" cy="374209"/>
          </a:xfrm>
          <a:prstGeom prst="rect">
            <a:avLst/>
          </a:prstGeom>
          <a:noFill/>
          <a:ln>
            <a:noFill/>
          </a:ln>
        </p:spPr>
      </p:pic>
      <p:pic>
        <p:nvPicPr>
          <p:cNvPr id="266" name="Google Shape;266;p30"/>
          <p:cNvPicPr preferRelativeResize="0"/>
          <p:nvPr/>
        </p:nvPicPr>
        <p:blipFill rotWithShape="1">
          <a:blip r:embed="rId3">
            <a:alphaModFix/>
          </a:blip>
          <a:srcRect/>
          <a:stretch/>
        </p:blipFill>
        <p:spPr>
          <a:xfrm>
            <a:off x="-355533" y="5348326"/>
            <a:ext cx="9840371" cy="1786702"/>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Vertical Title and Text_FR">
  <p:cSld name="Vertical Title and Text_FR">
    <p:spTree>
      <p:nvGrpSpPr>
        <p:cNvPr id="1" name="Shape 267"/>
        <p:cNvGrpSpPr/>
        <p:nvPr/>
      </p:nvGrpSpPr>
      <p:grpSpPr>
        <a:xfrm>
          <a:off x="0" y="0"/>
          <a:ext cx="0" cy="0"/>
          <a:chOff x="0" y="0"/>
          <a:chExt cx="0" cy="0"/>
        </a:xfrm>
      </p:grpSpPr>
      <p:sp>
        <p:nvSpPr>
          <p:cNvPr id="268" name="Google Shape;268;p31"/>
          <p:cNvSpPr txBox="1">
            <a:spLocks noGrp="1"/>
          </p:cNvSpPr>
          <p:nvPr>
            <p:ph type="title"/>
          </p:nvPr>
        </p:nvSpPr>
        <p:spPr>
          <a:xfrm rot="5400000">
            <a:off x="4898092" y="2005946"/>
            <a:ext cx="5520017"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0A387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9" name="Google Shape;269;p31"/>
          <p:cNvSpPr txBox="1">
            <a:spLocks noGrp="1"/>
          </p:cNvSpPr>
          <p:nvPr>
            <p:ph type="body" idx="1"/>
          </p:nvPr>
        </p:nvSpPr>
        <p:spPr>
          <a:xfrm rot="5400000">
            <a:off x="707092" y="24747"/>
            <a:ext cx="5520016"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0" name="Google Shape;270;p31"/>
          <p:cNvSpPr txBox="1">
            <a:spLocks noGrp="1"/>
          </p:cNvSpPr>
          <p:nvPr>
            <p:ph type="dt" idx="10"/>
          </p:nvPr>
        </p:nvSpPr>
        <p:spPr>
          <a:xfrm>
            <a:off x="457200" y="5959458"/>
            <a:ext cx="98658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1" name="Google Shape;271;p31"/>
          <p:cNvSpPr txBox="1">
            <a:spLocks noGrp="1"/>
          </p:cNvSpPr>
          <p:nvPr>
            <p:ph type="ftr" idx="11"/>
          </p:nvPr>
        </p:nvSpPr>
        <p:spPr>
          <a:xfrm>
            <a:off x="2517633" y="5959458"/>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2" name="Google Shape;272;p31"/>
          <p:cNvSpPr txBox="1">
            <a:spLocks noGrp="1"/>
          </p:cNvSpPr>
          <p:nvPr>
            <p:ph type="sldNum" idx="12"/>
          </p:nvPr>
        </p:nvSpPr>
        <p:spPr>
          <a:xfrm>
            <a:off x="1538006" y="5959458"/>
            <a:ext cx="839537"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pic>
        <p:nvPicPr>
          <p:cNvPr id="273" name="Google Shape;273;p31"/>
          <p:cNvPicPr preferRelativeResize="0"/>
          <p:nvPr/>
        </p:nvPicPr>
        <p:blipFill rotWithShape="1">
          <a:blip r:embed="rId2">
            <a:alphaModFix/>
          </a:blip>
          <a:srcRect/>
          <a:stretch/>
        </p:blipFill>
        <p:spPr>
          <a:xfrm>
            <a:off x="5667464" y="5950374"/>
            <a:ext cx="3236526" cy="374209"/>
          </a:xfrm>
          <a:prstGeom prst="rect">
            <a:avLst/>
          </a:prstGeom>
          <a:noFill/>
          <a:ln>
            <a:noFill/>
          </a:ln>
        </p:spPr>
      </p:pic>
      <p:pic>
        <p:nvPicPr>
          <p:cNvPr id="274" name="Google Shape;274;p31"/>
          <p:cNvPicPr preferRelativeResize="0"/>
          <p:nvPr/>
        </p:nvPicPr>
        <p:blipFill rotWithShape="1">
          <a:blip r:embed="rId3">
            <a:alphaModFix/>
          </a:blip>
          <a:srcRect/>
          <a:stretch/>
        </p:blipFill>
        <p:spPr>
          <a:xfrm>
            <a:off x="-355533" y="5348326"/>
            <a:ext cx="9840371" cy="178670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_EN" type="obj">
  <p:cSld name="OBJECT">
    <p:spTree>
      <p:nvGrpSpPr>
        <p:cNvPr id="1" name="Shape 32"/>
        <p:cNvGrpSpPr/>
        <p:nvPr/>
      </p:nvGrpSpPr>
      <p:grpSpPr>
        <a:xfrm>
          <a:off x="0" y="0"/>
          <a:ext cx="0" cy="0"/>
          <a:chOff x="0" y="0"/>
          <a:chExt cx="0" cy="0"/>
        </a:xfrm>
      </p:grpSpPr>
      <p:sp>
        <p:nvSpPr>
          <p:cNvPr id="33" name="Google Shape;33;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0A387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4"/>
          <p:cNvSpPr txBox="1">
            <a:spLocks noGrp="1"/>
          </p:cNvSpPr>
          <p:nvPr>
            <p:ph type="body" idx="1"/>
          </p:nvPr>
        </p:nvSpPr>
        <p:spPr>
          <a:xfrm>
            <a:off x="457200" y="1600200"/>
            <a:ext cx="8229600" cy="4220914"/>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 name="Google Shape;35;p4"/>
          <p:cNvSpPr txBox="1">
            <a:spLocks noGrp="1"/>
          </p:cNvSpPr>
          <p:nvPr>
            <p:ph type="dt" idx="10"/>
          </p:nvPr>
        </p:nvSpPr>
        <p:spPr>
          <a:xfrm>
            <a:off x="457200" y="5959458"/>
            <a:ext cx="98658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
          <p:cNvSpPr txBox="1">
            <a:spLocks noGrp="1"/>
          </p:cNvSpPr>
          <p:nvPr>
            <p:ph type="ftr" idx="11"/>
          </p:nvPr>
        </p:nvSpPr>
        <p:spPr>
          <a:xfrm>
            <a:off x="2517633" y="5959458"/>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
          <p:cNvSpPr txBox="1">
            <a:spLocks noGrp="1"/>
          </p:cNvSpPr>
          <p:nvPr>
            <p:ph type="sldNum" idx="12"/>
          </p:nvPr>
        </p:nvSpPr>
        <p:spPr>
          <a:xfrm>
            <a:off x="1538006" y="5959458"/>
            <a:ext cx="839537"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pic>
        <p:nvPicPr>
          <p:cNvPr id="38" name="Google Shape;38;p4"/>
          <p:cNvPicPr preferRelativeResize="0"/>
          <p:nvPr/>
        </p:nvPicPr>
        <p:blipFill rotWithShape="1">
          <a:blip r:embed="rId2">
            <a:alphaModFix/>
          </a:blip>
          <a:srcRect/>
          <a:stretch/>
        </p:blipFill>
        <p:spPr>
          <a:xfrm>
            <a:off x="5654951" y="5950374"/>
            <a:ext cx="3261553" cy="374209"/>
          </a:xfrm>
          <a:prstGeom prst="rect">
            <a:avLst/>
          </a:prstGeom>
          <a:noFill/>
          <a:ln>
            <a:noFill/>
          </a:ln>
        </p:spPr>
      </p:pic>
      <p:pic>
        <p:nvPicPr>
          <p:cNvPr id="39" name="Google Shape;39;p4"/>
          <p:cNvPicPr preferRelativeResize="0"/>
          <p:nvPr/>
        </p:nvPicPr>
        <p:blipFill rotWithShape="1">
          <a:blip r:embed="rId3">
            <a:alphaModFix/>
          </a:blip>
          <a:srcRect/>
          <a:stretch/>
        </p:blipFill>
        <p:spPr>
          <a:xfrm>
            <a:off x="-346950" y="5357849"/>
            <a:ext cx="9829617" cy="176162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_EN" type="secHead">
  <p:cSld name="SECTION_HEADER">
    <p:spTree>
      <p:nvGrpSpPr>
        <p:cNvPr id="1" name="Shape 40"/>
        <p:cNvGrpSpPr/>
        <p:nvPr/>
      </p:nvGrpSpPr>
      <p:grpSpPr>
        <a:xfrm>
          <a:off x="0" y="0"/>
          <a:ext cx="0" cy="0"/>
          <a:chOff x="0" y="0"/>
          <a:chExt cx="0" cy="0"/>
        </a:xfrm>
      </p:grpSpPr>
      <p:sp>
        <p:nvSpPr>
          <p:cNvPr id="41" name="Google Shape;41;p5"/>
          <p:cNvSpPr txBox="1">
            <a:spLocks noGrp="1"/>
          </p:cNvSpPr>
          <p:nvPr>
            <p:ph type="title"/>
          </p:nvPr>
        </p:nvSpPr>
        <p:spPr>
          <a:xfrm>
            <a:off x="722313" y="3070577"/>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0A387A"/>
              </a:buClr>
              <a:buSzPts val="4000"/>
              <a:buFont typeface="Verdana"/>
              <a:buNone/>
              <a:defRPr sz="4000" b="0" cap="none">
                <a:solidFill>
                  <a:srgbClr val="0A3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5"/>
          <p:cNvSpPr txBox="1">
            <a:spLocks noGrp="1"/>
          </p:cNvSpPr>
          <p:nvPr>
            <p:ph type="body" idx="1"/>
          </p:nvPr>
        </p:nvSpPr>
        <p:spPr>
          <a:xfrm>
            <a:off x="722313" y="1566157"/>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000"/>
              <a:buNone/>
              <a:defRPr sz="2000" b="0">
                <a:solidFill>
                  <a:srgbClr val="65B034"/>
                </a:solidFill>
                <a:latin typeface="Avenir"/>
                <a:ea typeface="Avenir"/>
                <a:cs typeface="Avenir"/>
                <a:sym typeface="Avenir"/>
              </a:defRPr>
            </a:lvl1pPr>
            <a:lvl2pPr marL="914400" lvl="1" indent="-228600" algn="l">
              <a:spcBef>
                <a:spcPts val="360"/>
              </a:spcBef>
              <a:spcAft>
                <a:spcPts val="0"/>
              </a:spcAft>
              <a:buSzPts val="1800"/>
              <a:buNone/>
              <a:defRPr sz="1800">
                <a:solidFill>
                  <a:srgbClr val="888888"/>
                </a:solidFill>
              </a:defRPr>
            </a:lvl2pPr>
            <a:lvl3pPr marL="1371600" lvl="2" indent="-228600" algn="l">
              <a:spcBef>
                <a:spcPts val="320"/>
              </a:spcBef>
              <a:spcAft>
                <a:spcPts val="0"/>
              </a:spcAft>
              <a:buSzPts val="1600"/>
              <a:buNone/>
              <a:defRPr sz="1600">
                <a:solidFill>
                  <a:srgbClr val="888888"/>
                </a:solidFill>
              </a:defRPr>
            </a:lvl3pPr>
            <a:lvl4pPr marL="1828800" lvl="3" indent="-228600" algn="l">
              <a:spcBef>
                <a:spcPts val="280"/>
              </a:spcBef>
              <a:spcAft>
                <a:spcPts val="0"/>
              </a:spcAft>
              <a:buSzPts val="1400"/>
              <a:buNone/>
              <a:defRPr sz="1400">
                <a:solidFill>
                  <a:srgbClr val="888888"/>
                </a:solidFill>
              </a:defRPr>
            </a:lvl4pPr>
            <a:lvl5pPr marL="2286000" lvl="4" indent="-228600" algn="l">
              <a:spcBef>
                <a:spcPts val="280"/>
              </a:spcBef>
              <a:spcAft>
                <a:spcPts val="0"/>
              </a:spcAft>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43" name="Google Shape;43;p5"/>
          <p:cNvSpPr txBox="1">
            <a:spLocks noGrp="1"/>
          </p:cNvSpPr>
          <p:nvPr>
            <p:ph type="dt" idx="10"/>
          </p:nvPr>
        </p:nvSpPr>
        <p:spPr>
          <a:xfrm>
            <a:off x="457200" y="5959458"/>
            <a:ext cx="98658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5"/>
          <p:cNvSpPr txBox="1">
            <a:spLocks noGrp="1"/>
          </p:cNvSpPr>
          <p:nvPr>
            <p:ph type="ftr" idx="11"/>
          </p:nvPr>
        </p:nvSpPr>
        <p:spPr>
          <a:xfrm>
            <a:off x="2517633" y="5959458"/>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
          <p:cNvSpPr txBox="1">
            <a:spLocks noGrp="1"/>
          </p:cNvSpPr>
          <p:nvPr>
            <p:ph type="sldNum" idx="12"/>
          </p:nvPr>
        </p:nvSpPr>
        <p:spPr>
          <a:xfrm>
            <a:off x="1538006" y="5959458"/>
            <a:ext cx="839537"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pic>
        <p:nvPicPr>
          <p:cNvPr id="46" name="Google Shape;46;p5"/>
          <p:cNvPicPr preferRelativeResize="0"/>
          <p:nvPr/>
        </p:nvPicPr>
        <p:blipFill rotWithShape="1">
          <a:blip r:embed="rId2">
            <a:alphaModFix/>
          </a:blip>
          <a:srcRect/>
          <a:stretch/>
        </p:blipFill>
        <p:spPr>
          <a:xfrm>
            <a:off x="-346950" y="5357849"/>
            <a:ext cx="9829617" cy="1761621"/>
          </a:xfrm>
          <a:prstGeom prst="rect">
            <a:avLst/>
          </a:prstGeom>
          <a:noFill/>
          <a:ln>
            <a:noFill/>
          </a:ln>
        </p:spPr>
      </p:pic>
      <p:pic>
        <p:nvPicPr>
          <p:cNvPr id="47" name="Google Shape;47;p5"/>
          <p:cNvPicPr preferRelativeResize="0"/>
          <p:nvPr/>
        </p:nvPicPr>
        <p:blipFill rotWithShape="1">
          <a:blip r:embed="rId3">
            <a:alphaModFix/>
          </a:blip>
          <a:srcRect/>
          <a:stretch/>
        </p:blipFill>
        <p:spPr>
          <a:xfrm>
            <a:off x="5654951" y="5950374"/>
            <a:ext cx="3261553" cy="37420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_EN" type="twoObj">
  <p:cSld name="TWO_OBJECTS">
    <p:spTree>
      <p:nvGrpSpPr>
        <p:cNvPr id="1" name="Shape 48"/>
        <p:cNvGrpSpPr/>
        <p:nvPr/>
      </p:nvGrpSpPr>
      <p:grpSpPr>
        <a:xfrm>
          <a:off x="0" y="0"/>
          <a:ext cx="0" cy="0"/>
          <a:chOff x="0" y="0"/>
          <a:chExt cx="0" cy="0"/>
        </a:xfrm>
      </p:grpSpPr>
      <p:sp>
        <p:nvSpPr>
          <p:cNvPr id="49" name="Google Shape;49;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0A387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6"/>
          <p:cNvSpPr txBox="1">
            <a:spLocks noGrp="1"/>
          </p:cNvSpPr>
          <p:nvPr>
            <p:ph type="body" idx="1"/>
          </p:nvPr>
        </p:nvSpPr>
        <p:spPr>
          <a:xfrm>
            <a:off x="457200" y="1600201"/>
            <a:ext cx="4038600" cy="4194454"/>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1" name="Google Shape;51;p6"/>
          <p:cNvSpPr txBox="1">
            <a:spLocks noGrp="1"/>
          </p:cNvSpPr>
          <p:nvPr>
            <p:ph type="body" idx="2"/>
          </p:nvPr>
        </p:nvSpPr>
        <p:spPr>
          <a:xfrm>
            <a:off x="4648200" y="1600200"/>
            <a:ext cx="4038600" cy="4194455"/>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2" name="Google Shape;52;p6"/>
          <p:cNvSpPr txBox="1">
            <a:spLocks noGrp="1"/>
          </p:cNvSpPr>
          <p:nvPr>
            <p:ph type="dt" idx="10"/>
          </p:nvPr>
        </p:nvSpPr>
        <p:spPr>
          <a:xfrm>
            <a:off x="457200" y="5959458"/>
            <a:ext cx="98658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6"/>
          <p:cNvSpPr txBox="1">
            <a:spLocks noGrp="1"/>
          </p:cNvSpPr>
          <p:nvPr>
            <p:ph type="ftr" idx="11"/>
          </p:nvPr>
        </p:nvSpPr>
        <p:spPr>
          <a:xfrm>
            <a:off x="2517633" y="5959458"/>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6"/>
          <p:cNvSpPr txBox="1">
            <a:spLocks noGrp="1"/>
          </p:cNvSpPr>
          <p:nvPr>
            <p:ph type="sldNum" idx="12"/>
          </p:nvPr>
        </p:nvSpPr>
        <p:spPr>
          <a:xfrm>
            <a:off x="1538006" y="5959458"/>
            <a:ext cx="839537"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pic>
        <p:nvPicPr>
          <p:cNvPr id="55" name="Google Shape;55;p6"/>
          <p:cNvPicPr preferRelativeResize="0"/>
          <p:nvPr/>
        </p:nvPicPr>
        <p:blipFill rotWithShape="1">
          <a:blip r:embed="rId2">
            <a:alphaModFix/>
          </a:blip>
          <a:srcRect/>
          <a:stretch/>
        </p:blipFill>
        <p:spPr>
          <a:xfrm>
            <a:off x="-346950" y="5357849"/>
            <a:ext cx="9829617" cy="1761621"/>
          </a:xfrm>
          <a:prstGeom prst="rect">
            <a:avLst/>
          </a:prstGeom>
          <a:noFill/>
          <a:ln>
            <a:noFill/>
          </a:ln>
        </p:spPr>
      </p:pic>
      <p:pic>
        <p:nvPicPr>
          <p:cNvPr id="56" name="Google Shape;56;p6"/>
          <p:cNvPicPr preferRelativeResize="0"/>
          <p:nvPr/>
        </p:nvPicPr>
        <p:blipFill rotWithShape="1">
          <a:blip r:embed="rId3">
            <a:alphaModFix/>
          </a:blip>
          <a:srcRect/>
          <a:stretch/>
        </p:blipFill>
        <p:spPr>
          <a:xfrm>
            <a:off x="5654951" y="5950374"/>
            <a:ext cx="3261553" cy="37420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wo Content_EN">
  <p:cSld name="1_Two Content_EN">
    <p:spTree>
      <p:nvGrpSpPr>
        <p:cNvPr id="1" name="Shape 57"/>
        <p:cNvGrpSpPr/>
        <p:nvPr/>
      </p:nvGrpSpPr>
      <p:grpSpPr>
        <a:xfrm>
          <a:off x="0" y="0"/>
          <a:ext cx="0" cy="0"/>
          <a:chOff x="0" y="0"/>
          <a:chExt cx="0" cy="0"/>
        </a:xfrm>
      </p:grpSpPr>
      <p:sp>
        <p:nvSpPr>
          <p:cNvPr id="58" name="Google Shape;58;p7"/>
          <p:cNvSpPr txBox="1">
            <a:spLocks noGrp="1"/>
          </p:cNvSpPr>
          <p:nvPr>
            <p:ph type="title"/>
          </p:nvPr>
        </p:nvSpPr>
        <p:spPr>
          <a:xfrm>
            <a:off x="4648200" y="274638"/>
            <a:ext cx="4038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0A387A"/>
              </a:buClr>
              <a:buSzPts val="3600"/>
              <a:buFont typeface="Verdan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7"/>
          <p:cNvSpPr txBox="1">
            <a:spLocks noGrp="1"/>
          </p:cNvSpPr>
          <p:nvPr>
            <p:ph type="body" idx="1"/>
          </p:nvPr>
        </p:nvSpPr>
        <p:spPr>
          <a:xfrm>
            <a:off x="4648200" y="1600200"/>
            <a:ext cx="4038600" cy="4194455"/>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0" name="Google Shape;60;p7"/>
          <p:cNvSpPr txBox="1">
            <a:spLocks noGrp="1"/>
          </p:cNvSpPr>
          <p:nvPr>
            <p:ph type="dt" idx="10"/>
          </p:nvPr>
        </p:nvSpPr>
        <p:spPr>
          <a:xfrm>
            <a:off x="457200" y="5959458"/>
            <a:ext cx="98658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7"/>
          <p:cNvSpPr txBox="1">
            <a:spLocks noGrp="1"/>
          </p:cNvSpPr>
          <p:nvPr>
            <p:ph type="ftr" idx="11"/>
          </p:nvPr>
        </p:nvSpPr>
        <p:spPr>
          <a:xfrm>
            <a:off x="2517633" y="5959458"/>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7"/>
          <p:cNvSpPr txBox="1">
            <a:spLocks noGrp="1"/>
          </p:cNvSpPr>
          <p:nvPr>
            <p:ph type="sldNum" idx="12"/>
          </p:nvPr>
        </p:nvSpPr>
        <p:spPr>
          <a:xfrm>
            <a:off x="1538006" y="5959458"/>
            <a:ext cx="839537"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63" name="Google Shape;63;p7"/>
          <p:cNvSpPr>
            <a:spLocks noGrp="1"/>
          </p:cNvSpPr>
          <p:nvPr>
            <p:ph type="pic" idx="2"/>
          </p:nvPr>
        </p:nvSpPr>
        <p:spPr>
          <a:xfrm>
            <a:off x="84666" y="112888"/>
            <a:ext cx="4430713" cy="6324600"/>
          </a:xfrm>
          <a:prstGeom prst="rect">
            <a:avLst/>
          </a:prstGeom>
          <a:solidFill>
            <a:srgbClr val="D8D8D8"/>
          </a:solidFill>
          <a:ln>
            <a:noFill/>
          </a:ln>
        </p:spPr>
        <p:txBody>
          <a:bodyPr spcFirstLastPara="1" wrap="square" lIns="91425" tIns="45700" rIns="91425" bIns="45700" anchor="t" anchorCtr="0">
            <a:noAutofit/>
          </a:bodyPr>
          <a:lstStyle>
            <a:lvl1pPr marR="0" lvl="0" algn="l" rtl="0">
              <a:spcBef>
                <a:spcPts val="480"/>
              </a:spcBef>
              <a:spcAft>
                <a:spcPts val="0"/>
              </a:spcAft>
              <a:buClr>
                <a:srgbClr val="0A387A"/>
              </a:buClr>
              <a:buSzPts val="2400"/>
              <a:buFont typeface="Arial"/>
              <a:buChar char="•"/>
              <a:defRPr sz="2400" b="0" i="0" u="none" strike="noStrike" cap="none">
                <a:solidFill>
                  <a:schemeClr val="dk1"/>
                </a:solidFill>
                <a:latin typeface="Verdana"/>
                <a:ea typeface="Verdana"/>
                <a:cs typeface="Verdana"/>
                <a:sym typeface="Verdana"/>
              </a:defRPr>
            </a:lvl1pPr>
            <a:lvl2pPr marR="0" lvl="1" algn="l" rtl="0">
              <a:spcBef>
                <a:spcPts val="400"/>
              </a:spcBef>
              <a:spcAft>
                <a:spcPts val="0"/>
              </a:spcAft>
              <a:buClr>
                <a:srgbClr val="0A387A"/>
              </a:buClr>
              <a:buSzPts val="2000"/>
              <a:buFont typeface="Arial"/>
              <a:buChar char="–"/>
              <a:defRPr sz="2000" b="0" i="0" u="none" strike="noStrike" cap="none">
                <a:solidFill>
                  <a:schemeClr val="dk1"/>
                </a:solidFill>
                <a:latin typeface="Verdana"/>
                <a:ea typeface="Verdana"/>
                <a:cs typeface="Verdana"/>
                <a:sym typeface="Verdana"/>
              </a:defRPr>
            </a:lvl2pPr>
            <a:lvl3pPr marR="0" lvl="2" algn="l" rtl="0">
              <a:spcBef>
                <a:spcPts val="360"/>
              </a:spcBef>
              <a:spcAft>
                <a:spcPts val="0"/>
              </a:spcAft>
              <a:buClr>
                <a:srgbClr val="0A387A"/>
              </a:buClr>
              <a:buSzPts val="1800"/>
              <a:buFont typeface="Arial"/>
              <a:buChar char="•"/>
              <a:defRPr sz="1800" b="0" i="0" u="none" strike="noStrike" cap="none">
                <a:solidFill>
                  <a:schemeClr val="dk1"/>
                </a:solidFill>
                <a:latin typeface="Verdana"/>
                <a:ea typeface="Verdana"/>
                <a:cs typeface="Verdana"/>
                <a:sym typeface="Verdana"/>
              </a:defRPr>
            </a:lvl3pPr>
            <a:lvl4pPr marR="0" lvl="3" algn="l" rtl="0">
              <a:spcBef>
                <a:spcPts val="360"/>
              </a:spcBef>
              <a:spcAft>
                <a:spcPts val="0"/>
              </a:spcAft>
              <a:buClr>
                <a:srgbClr val="0A387A"/>
              </a:buClr>
              <a:buSzPts val="1800"/>
              <a:buFont typeface="Arial"/>
              <a:buChar char="–"/>
              <a:defRPr sz="1800" b="0" i="0" u="none" strike="noStrike" cap="none">
                <a:solidFill>
                  <a:schemeClr val="dk1"/>
                </a:solidFill>
                <a:latin typeface="Verdana"/>
                <a:ea typeface="Verdana"/>
                <a:cs typeface="Verdana"/>
                <a:sym typeface="Verdana"/>
              </a:defRPr>
            </a:lvl4pPr>
            <a:lvl5pPr marR="0" lvl="4" algn="l" rtl="0">
              <a:spcBef>
                <a:spcPts val="360"/>
              </a:spcBef>
              <a:spcAft>
                <a:spcPts val="0"/>
              </a:spcAft>
              <a:buClr>
                <a:srgbClr val="0A387A"/>
              </a:buClr>
              <a:buSzPts val="1800"/>
              <a:buFont typeface="Arial"/>
              <a:buChar char="»"/>
              <a:defRPr sz="1800" b="0" i="0" u="none" strike="noStrike" cap="none">
                <a:solidFill>
                  <a:schemeClr val="dk1"/>
                </a:solidFill>
                <a:latin typeface="Verdana"/>
                <a:ea typeface="Verdana"/>
                <a:cs typeface="Verdana"/>
                <a:sym typeface="Verdana"/>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64" name="Google Shape;64;p7"/>
          <p:cNvPicPr preferRelativeResize="0"/>
          <p:nvPr/>
        </p:nvPicPr>
        <p:blipFill rotWithShape="1">
          <a:blip r:embed="rId2">
            <a:alphaModFix/>
          </a:blip>
          <a:srcRect/>
          <a:stretch/>
        </p:blipFill>
        <p:spPr>
          <a:xfrm>
            <a:off x="-346950" y="5357849"/>
            <a:ext cx="9829617" cy="1761621"/>
          </a:xfrm>
          <a:prstGeom prst="rect">
            <a:avLst/>
          </a:prstGeom>
          <a:noFill/>
          <a:ln>
            <a:noFill/>
          </a:ln>
        </p:spPr>
      </p:pic>
      <p:pic>
        <p:nvPicPr>
          <p:cNvPr id="65" name="Google Shape;65;p7"/>
          <p:cNvPicPr preferRelativeResize="0"/>
          <p:nvPr/>
        </p:nvPicPr>
        <p:blipFill rotWithShape="1">
          <a:blip r:embed="rId3">
            <a:alphaModFix/>
          </a:blip>
          <a:srcRect/>
          <a:stretch/>
        </p:blipFill>
        <p:spPr>
          <a:xfrm>
            <a:off x="5654951" y="5950374"/>
            <a:ext cx="3261553" cy="37420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Two Content_EN">
  <p:cSld name="2_Two Content_EN">
    <p:spTree>
      <p:nvGrpSpPr>
        <p:cNvPr id="1" name="Shape 66"/>
        <p:cNvGrpSpPr/>
        <p:nvPr/>
      </p:nvGrpSpPr>
      <p:grpSpPr>
        <a:xfrm>
          <a:off x="0" y="0"/>
          <a:ext cx="0" cy="0"/>
          <a:chOff x="0" y="0"/>
          <a:chExt cx="0" cy="0"/>
        </a:xfrm>
      </p:grpSpPr>
      <p:sp>
        <p:nvSpPr>
          <p:cNvPr id="67" name="Google Shape;67;p8"/>
          <p:cNvSpPr txBox="1">
            <a:spLocks noGrp="1"/>
          </p:cNvSpPr>
          <p:nvPr>
            <p:ph type="title"/>
          </p:nvPr>
        </p:nvSpPr>
        <p:spPr>
          <a:xfrm>
            <a:off x="2850444" y="274638"/>
            <a:ext cx="5836356"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0A387A"/>
              </a:buClr>
              <a:buSzPts val="3600"/>
              <a:buFont typeface="Verdan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8"/>
          <p:cNvSpPr txBox="1">
            <a:spLocks noGrp="1"/>
          </p:cNvSpPr>
          <p:nvPr>
            <p:ph type="body" idx="1"/>
          </p:nvPr>
        </p:nvSpPr>
        <p:spPr>
          <a:xfrm>
            <a:off x="2850444" y="1600200"/>
            <a:ext cx="5836356" cy="4194455"/>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9" name="Google Shape;69;p8"/>
          <p:cNvSpPr txBox="1">
            <a:spLocks noGrp="1"/>
          </p:cNvSpPr>
          <p:nvPr>
            <p:ph type="dt" idx="10"/>
          </p:nvPr>
        </p:nvSpPr>
        <p:spPr>
          <a:xfrm>
            <a:off x="457200" y="5959458"/>
            <a:ext cx="98658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8"/>
          <p:cNvSpPr txBox="1">
            <a:spLocks noGrp="1"/>
          </p:cNvSpPr>
          <p:nvPr>
            <p:ph type="ftr" idx="11"/>
          </p:nvPr>
        </p:nvSpPr>
        <p:spPr>
          <a:xfrm>
            <a:off x="2517633" y="5959458"/>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8"/>
          <p:cNvSpPr txBox="1">
            <a:spLocks noGrp="1"/>
          </p:cNvSpPr>
          <p:nvPr>
            <p:ph type="sldNum" idx="12"/>
          </p:nvPr>
        </p:nvSpPr>
        <p:spPr>
          <a:xfrm>
            <a:off x="1538006" y="5959458"/>
            <a:ext cx="839537"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72" name="Google Shape;72;p8"/>
          <p:cNvSpPr>
            <a:spLocks noGrp="1"/>
          </p:cNvSpPr>
          <p:nvPr>
            <p:ph type="pic" idx="2"/>
          </p:nvPr>
        </p:nvSpPr>
        <p:spPr>
          <a:xfrm>
            <a:off x="84666" y="98778"/>
            <a:ext cx="2432967" cy="2017889"/>
          </a:xfrm>
          <a:prstGeom prst="rect">
            <a:avLst/>
          </a:prstGeom>
          <a:solidFill>
            <a:srgbClr val="D8D8D8"/>
          </a:solidFill>
          <a:ln>
            <a:noFill/>
          </a:ln>
        </p:spPr>
        <p:txBody>
          <a:bodyPr spcFirstLastPara="1" wrap="square" lIns="91425" tIns="45700" rIns="91425" bIns="45700" anchor="t" anchorCtr="0">
            <a:noAutofit/>
          </a:bodyPr>
          <a:lstStyle>
            <a:lvl1pPr marR="0" lvl="0" algn="l" rtl="0">
              <a:spcBef>
                <a:spcPts val="480"/>
              </a:spcBef>
              <a:spcAft>
                <a:spcPts val="0"/>
              </a:spcAft>
              <a:buClr>
                <a:srgbClr val="0A387A"/>
              </a:buClr>
              <a:buSzPts val="2400"/>
              <a:buFont typeface="Arial"/>
              <a:buChar char="•"/>
              <a:defRPr sz="2400" b="0" i="0" u="none" strike="noStrike" cap="none">
                <a:solidFill>
                  <a:schemeClr val="dk1"/>
                </a:solidFill>
                <a:latin typeface="Verdana"/>
                <a:ea typeface="Verdana"/>
                <a:cs typeface="Verdana"/>
                <a:sym typeface="Verdana"/>
              </a:defRPr>
            </a:lvl1pPr>
            <a:lvl2pPr marR="0" lvl="1" algn="l" rtl="0">
              <a:spcBef>
                <a:spcPts val="400"/>
              </a:spcBef>
              <a:spcAft>
                <a:spcPts val="0"/>
              </a:spcAft>
              <a:buClr>
                <a:srgbClr val="0A387A"/>
              </a:buClr>
              <a:buSzPts val="2000"/>
              <a:buFont typeface="Arial"/>
              <a:buChar char="–"/>
              <a:defRPr sz="2000" b="0" i="0" u="none" strike="noStrike" cap="none">
                <a:solidFill>
                  <a:schemeClr val="dk1"/>
                </a:solidFill>
                <a:latin typeface="Verdana"/>
                <a:ea typeface="Verdana"/>
                <a:cs typeface="Verdana"/>
                <a:sym typeface="Verdana"/>
              </a:defRPr>
            </a:lvl2pPr>
            <a:lvl3pPr marR="0" lvl="2" algn="l" rtl="0">
              <a:spcBef>
                <a:spcPts val="360"/>
              </a:spcBef>
              <a:spcAft>
                <a:spcPts val="0"/>
              </a:spcAft>
              <a:buClr>
                <a:srgbClr val="0A387A"/>
              </a:buClr>
              <a:buSzPts val="1800"/>
              <a:buFont typeface="Arial"/>
              <a:buChar char="•"/>
              <a:defRPr sz="1800" b="0" i="0" u="none" strike="noStrike" cap="none">
                <a:solidFill>
                  <a:schemeClr val="dk1"/>
                </a:solidFill>
                <a:latin typeface="Verdana"/>
                <a:ea typeface="Verdana"/>
                <a:cs typeface="Verdana"/>
                <a:sym typeface="Verdana"/>
              </a:defRPr>
            </a:lvl3pPr>
            <a:lvl4pPr marR="0" lvl="3" algn="l" rtl="0">
              <a:spcBef>
                <a:spcPts val="360"/>
              </a:spcBef>
              <a:spcAft>
                <a:spcPts val="0"/>
              </a:spcAft>
              <a:buClr>
                <a:srgbClr val="0A387A"/>
              </a:buClr>
              <a:buSzPts val="1800"/>
              <a:buFont typeface="Arial"/>
              <a:buChar char="–"/>
              <a:defRPr sz="1800" b="0" i="0" u="none" strike="noStrike" cap="none">
                <a:solidFill>
                  <a:schemeClr val="dk1"/>
                </a:solidFill>
                <a:latin typeface="Verdana"/>
                <a:ea typeface="Verdana"/>
                <a:cs typeface="Verdana"/>
                <a:sym typeface="Verdana"/>
              </a:defRPr>
            </a:lvl4pPr>
            <a:lvl5pPr marR="0" lvl="4" algn="l" rtl="0">
              <a:spcBef>
                <a:spcPts val="360"/>
              </a:spcBef>
              <a:spcAft>
                <a:spcPts val="0"/>
              </a:spcAft>
              <a:buClr>
                <a:srgbClr val="0A387A"/>
              </a:buClr>
              <a:buSzPts val="1800"/>
              <a:buFont typeface="Arial"/>
              <a:buChar char="»"/>
              <a:defRPr sz="1800" b="0" i="0" u="none" strike="noStrike" cap="none">
                <a:solidFill>
                  <a:schemeClr val="dk1"/>
                </a:solidFill>
                <a:latin typeface="Verdana"/>
                <a:ea typeface="Verdana"/>
                <a:cs typeface="Verdana"/>
                <a:sym typeface="Verdana"/>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3" name="Google Shape;73;p8"/>
          <p:cNvSpPr>
            <a:spLocks noGrp="1"/>
          </p:cNvSpPr>
          <p:nvPr>
            <p:ph type="pic" idx="3"/>
          </p:nvPr>
        </p:nvSpPr>
        <p:spPr>
          <a:xfrm>
            <a:off x="84666" y="2207858"/>
            <a:ext cx="2432967" cy="2448808"/>
          </a:xfrm>
          <a:prstGeom prst="rect">
            <a:avLst/>
          </a:prstGeom>
          <a:solidFill>
            <a:srgbClr val="D8D8D8"/>
          </a:solidFill>
          <a:ln>
            <a:noFill/>
          </a:ln>
        </p:spPr>
        <p:txBody>
          <a:bodyPr spcFirstLastPara="1" wrap="square" lIns="91425" tIns="45700" rIns="91425" bIns="45700" anchor="t" anchorCtr="0">
            <a:noAutofit/>
          </a:bodyPr>
          <a:lstStyle>
            <a:lvl1pPr marR="0" lvl="0" algn="l" rtl="0">
              <a:spcBef>
                <a:spcPts val="480"/>
              </a:spcBef>
              <a:spcAft>
                <a:spcPts val="0"/>
              </a:spcAft>
              <a:buClr>
                <a:srgbClr val="0A387A"/>
              </a:buClr>
              <a:buSzPts val="2400"/>
              <a:buFont typeface="Arial"/>
              <a:buChar char="•"/>
              <a:defRPr sz="2400" b="0" i="0" u="none" strike="noStrike" cap="none">
                <a:solidFill>
                  <a:schemeClr val="dk1"/>
                </a:solidFill>
                <a:latin typeface="Verdana"/>
                <a:ea typeface="Verdana"/>
                <a:cs typeface="Verdana"/>
                <a:sym typeface="Verdana"/>
              </a:defRPr>
            </a:lvl1pPr>
            <a:lvl2pPr marR="0" lvl="1" algn="l" rtl="0">
              <a:spcBef>
                <a:spcPts val="400"/>
              </a:spcBef>
              <a:spcAft>
                <a:spcPts val="0"/>
              </a:spcAft>
              <a:buClr>
                <a:srgbClr val="0A387A"/>
              </a:buClr>
              <a:buSzPts val="2000"/>
              <a:buFont typeface="Arial"/>
              <a:buChar char="–"/>
              <a:defRPr sz="2000" b="0" i="0" u="none" strike="noStrike" cap="none">
                <a:solidFill>
                  <a:schemeClr val="dk1"/>
                </a:solidFill>
                <a:latin typeface="Verdana"/>
                <a:ea typeface="Verdana"/>
                <a:cs typeface="Verdana"/>
                <a:sym typeface="Verdana"/>
              </a:defRPr>
            </a:lvl2pPr>
            <a:lvl3pPr marR="0" lvl="2" algn="l" rtl="0">
              <a:spcBef>
                <a:spcPts val="360"/>
              </a:spcBef>
              <a:spcAft>
                <a:spcPts val="0"/>
              </a:spcAft>
              <a:buClr>
                <a:srgbClr val="0A387A"/>
              </a:buClr>
              <a:buSzPts val="1800"/>
              <a:buFont typeface="Arial"/>
              <a:buChar char="•"/>
              <a:defRPr sz="1800" b="0" i="0" u="none" strike="noStrike" cap="none">
                <a:solidFill>
                  <a:schemeClr val="dk1"/>
                </a:solidFill>
                <a:latin typeface="Verdana"/>
                <a:ea typeface="Verdana"/>
                <a:cs typeface="Verdana"/>
                <a:sym typeface="Verdana"/>
              </a:defRPr>
            </a:lvl3pPr>
            <a:lvl4pPr marR="0" lvl="3" algn="l" rtl="0">
              <a:spcBef>
                <a:spcPts val="360"/>
              </a:spcBef>
              <a:spcAft>
                <a:spcPts val="0"/>
              </a:spcAft>
              <a:buClr>
                <a:srgbClr val="0A387A"/>
              </a:buClr>
              <a:buSzPts val="1800"/>
              <a:buFont typeface="Arial"/>
              <a:buChar char="–"/>
              <a:defRPr sz="1800" b="0" i="0" u="none" strike="noStrike" cap="none">
                <a:solidFill>
                  <a:schemeClr val="dk1"/>
                </a:solidFill>
                <a:latin typeface="Verdana"/>
                <a:ea typeface="Verdana"/>
                <a:cs typeface="Verdana"/>
                <a:sym typeface="Verdana"/>
              </a:defRPr>
            </a:lvl4pPr>
            <a:lvl5pPr marR="0" lvl="4" algn="l" rtl="0">
              <a:spcBef>
                <a:spcPts val="360"/>
              </a:spcBef>
              <a:spcAft>
                <a:spcPts val="0"/>
              </a:spcAft>
              <a:buClr>
                <a:srgbClr val="0A387A"/>
              </a:buClr>
              <a:buSzPts val="1800"/>
              <a:buFont typeface="Arial"/>
              <a:buChar char="»"/>
              <a:defRPr sz="1800" b="0" i="0" u="none" strike="noStrike" cap="none">
                <a:solidFill>
                  <a:schemeClr val="dk1"/>
                </a:solidFill>
                <a:latin typeface="Verdana"/>
                <a:ea typeface="Verdana"/>
                <a:cs typeface="Verdana"/>
                <a:sym typeface="Verdana"/>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4" name="Google Shape;74;p8"/>
          <p:cNvSpPr>
            <a:spLocks noGrp="1"/>
          </p:cNvSpPr>
          <p:nvPr>
            <p:ph type="pic" idx="4"/>
          </p:nvPr>
        </p:nvSpPr>
        <p:spPr>
          <a:xfrm>
            <a:off x="84666" y="4741333"/>
            <a:ext cx="2432967" cy="1707444"/>
          </a:xfrm>
          <a:prstGeom prst="rect">
            <a:avLst/>
          </a:prstGeom>
          <a:solidFill>
            <a:srgbClr val="D8D8D8"/>
          </a:solidFill>
          <a:ln>
            <a:noFill/>
          </a:ln>
        </p:spPr>
        <p:txBody>
          <a:bodyPr spcFirstLastPara="1" wrap="square" lIns="91425" tIns="45700" rIns="91425" bIns="45700" anchor="t" anchorCtr="0">
            <a:noAutofit/>
          </a:bodyPr>
          <a:lstStyle>
            <a:lvl1pPr marR="0" lvl="0" algn="l" rtl="0">
              <a:spcBef>
                <a:spcPts val="480"/>
              </a:spcBef>
              <a:spcAft>
                <a:spcPts val="0"/>
              </a:spcAft>
              <a:buClr>
                <a:srgbClr val="0A387A"/>
              </a:buClr>
              <a:buSzPts val="2400"/>
              <a:buFont typeface="Arial"/>
              <a:buChar char="•"/>
              <a:defRPr sz="2400" b="0" i="0" u="none" strike="noStrike" cap="none">
                <a:solidFill>
                  <a:schemeClr val="dk1"/>
                </a:solidFill>
                <a:latin typeface="Verdana"/>
                <a:ea typeface="Verdana"/>
                <a:cs typeface="Verdana"/>
                <a:sym typeface="Verdana"/>
              </a:defRPr>
            </a:lvl1pPr>
            <a:lvl2pPr marR="0" lvl="1" algn="l" rtl="0">
              <a:spcBef>
                <a:spcPts val="400"/>
              </a:spcBef>
              <a:spcAft>
                <a:spcPts val="0"/>
              </a:spcAft>
              <a:buClr>
                <a:srgbClr val="0A387A"/>
              </a:buClr>
              <a:buSzPts val="2000"/>
              <a:buFont typeface="Arial"/>
              <a:buChar char="–"/>
              <a:defRPr sz="2000" b="0" i="0" u="none" strike="noStrike" cap="none">
                <a:solidFill>
                  <a:schemeClr val="dk1"/>
                </a:solidFill>
                <a:latin typeface="Verdana"/>
                <a:ea typeface="Verdana"/>
                <a:cs typeface="Verdana"/>
                <a:sym typeface="Verdana"/>
              </a:defRPr>
            </a:lvl2pPr>
            <a:lvl3pPr marR="0" lvl="2" algn="l" rtl="0">
              <a:spcBef>
                <a:spcPts val="360"/>
              </a:spcBef>
              <a:spcAft>
                <a:spcPts val="0"/>
              </a:spcAft>
              <a:buClr>
                <a:srgbClr val="0A387A"/>
              </a:buClr>
              <a:buSzPts val="1800"/>
              <a:buFont typeface="Arial"/>
              <a:buChar char="•"/>
              <a:defRPr sz="1800" b="0" i="0" u="none" strike="noStrike" cap="none">
                <a:solidFill>
                  <a:schemeClr val="dk1"/>
                </a:solidFill>
                <a:latin typeface="Verdana"/>
                <a:ea typeface="Verdana"/>
                <a:cs typeface="Verdana"/>
                <a:sym typeface="Verdana"/>
              </a:defRPr>
            </a:lvl3pPr>
            <a:lvl4pPr marR="0" lvl="3" algn="l" rtl="0">
              <a:spcBef>
                <a:spcPts val="360"/>
              </a:spcBef>
              <a:spcAft>
                <a:spcPts val="0"/>
              </a:spcAft>
              <a:buClr>
                <a:srgbClr val="0A387A"/>
              </a:buClr>
              <a:buSzPts val="1800"/>
              <a:buFont typeface="Arial"/>
              <a:buChar char="–"/>
              <a:defRPr sz="1800" b="0" i="0" u="none" strike="noStrike" cap="none">
                <a:solidFill>
                  <a:schemeClr val="dk1"/>
                </a:solidFill>
                <a:latin typeface="Verdana"/>
                <a:ea typeface="Verdana"/>
                <a:cs typeface="Verdana"/>
                <a:sym typeface="Verdana"/>
              </a:defRPr>
            </a:lvl4pPr>
            <a:lvl5pPr marR="0" lvl="4" algn="l" rtl="0">
              <a:spcBef>
                <a:spcPts val="360"/>
              </a:spcBef>
              <a:spcAft>
                <a:spcPts val="0"/>
              </a:spcAft>
              <a:buClr>
                <a:srgbClr val="0A387A"/>
              </a:buClr>
              <a:buSzPts val="1800"/>
              <a:buFont typeface="Arial"/>
              <a:buChar char="»"/>
              <a:defRPr sz="1800" b="0" i="0" u="none" strike="noStrike" cap="none">
                <a:solidFill>
                  <a:schemeClr val="dk1"/>
                </a:solidFill>
                <a:latin typeface="Verdana"/>
                <a:ea typeface="Verdana"/>
                <a:cs typeface="Verdana"/>
                <a:sym typeface="Verdana"/>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75" name="Google Shape;75;p8"/>
          <p:cNvPicPr preferRelativeResize="0"/>
          <p:nvPr/>
        </p:nvPicPr>
        <p:blipFill rotWithShape="1">
          <a:blip r:embed="rId2">
            <a:alphaModFix/>
          </a:blip>
          <a:srcRect/>
          <a:stretch/>
        </p:blipFill>
        <p:spPr>
          <a:xfrm>
            <a:off x="-346950" y="5357849"/>
            <a:ext cx="9829617" cy="1761621"/>
          </a:xfrm>
          <a:prstGeom prst="rect">
            <a:avLst/>
          </a:prstGeom>
          <a:noFill/>
          <a:ln>
            <a:noFill/>
          </a:ln>
        </p:spPr>
      </p:pic>
      <p:pic>
        <p:nvPicPr>
          <p:cNvPr id="76" name="Google Shape;76;p8"/>
          <p:cNvPicPr preferRelativeResize="0"/>
          <p:nvPr/>
        </p:nvPicPr>
        <p:blipFill rotWithShape="1">
          <a:blip r:embed="rId3">
            <a:alphaModFix/>
          </a:blip>
          <a:srcRect/>
          <a:stretch/>
        </p:blipFill>
        <p:spPr>
          <a:xfrm>
            <a:off x="5654951" y="5950374"/>
            <a:ext cx="3261553" cy="37420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Two Content_EN">
  <p:cSld name="3_Two Content_EN">
    <p:spTree>
      <p:nvGrpSpPr>
        <p:cNvPr id="1" name="Shape 77"/>
        <p:cNvGrpSpPr/>
        <p:nvPr/>
      </p:nvGrpSpPr>
      <p:grpSpPr>
        <a:xfrm>
          <a:off x="0" y="0"/>
          <a:ext cx="0" cy="0"/>
          <a:chOff x="0" y="0"/>
          <a:chExt cx="0" cy="0"/>
        </a:xfrm>
      </p:grpSpPr>
      <p:sp>
        <p:nvSpPr>
          <p:cNvPr id="78" name="Google Shape;78;p9"/>
          <p:cNvSpPr txBox="1">
            <a:spLocks noGrp="1"/>
          </p:cNvSpPr>
          <p:nvPr>
            <p:ph type="title"/>
          </p:nvPr>
        </p:nvSpPr>
        <p:spPr>
          <a:xfrm>
            <a:off x="443088" y="274638"/>
            <a:ext cx="5836356"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0A387A"/>
              </a:buClr>
              <a:buSzPts val="3600"/>
              <a:buFont typeface="Verdan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9"/>
          <p:cNvSpPr txBox="1">
            <a:spLocks noGrp="1"/>
          </p:cNvSpPr>
          <p:nvPr>
            <p:ph type="body" idx="1"/>
          </p:nvPr>
        </p:nvSpPr>
        <p:spPr>
          <a:xfrm>
            <a:off x="443088" y="1600200"/>
            <a:ext cx="5836356" cy="4194455"/>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0" name="Google Shape;80;p9"/>
          <p:cNvSpPr txBox="1">
            <a:spLocks noGrp="1"/>
          </p:cNvSpPr>
          <p:nvPr>
            <p:ph type="dt" idx="10"/>
          </p:nvPr>
        </p:nvSpPr>
        <p:spPr>
          <a:xfrm>
            <a:off x="457200" y="5959458"/>
            <a:ext cx="98658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9"/>
          <p:cNvSpPr txBox="1">
            <a:spLocks noGrp="1"/>
          </p:cNvSpPr>
          <p:nvPr>
            <p:ph type="ftr" idx="11"/>
          </p:nvPr>
        </p:nvSpPr>
        <p:spPr>
          <a:xfrm>
            <a:off x="2517633" y="5959458"/>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9"/>
          <p:cNvSpPr txBox="1">
            <a:spLocks noGrp="1"/>
          </p:cNvSpPr>
          <p:nvPr>
            <p:ph type="sldNum" idx="12"/>
          </p:nvPr>
        </p:nvSpPr>
        <p:spPr>
          <a:xfrm>
            <a:off x="1538006" y="5959458"/>
            <a:ext cx="839537"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83" name="Google Shape;83;p9"/>
          <p:cNvSpPr>
            <a:spLocks noGrp="1"/>
          </p:cNvSpPr>
          <p:nvPr>
            <p:ph type="pic" idx="2"/>
          </p:nvPr>
        </p:nvSpPr>
        <p:spPr>
          <a:xfrm>
            <a:off x="6646332" y="98778"/>
            <a:ext cx="2432967" cy="3160889"/>
          </a:xfrm>
          <a:prstGeom prst="rect">
            <a:avLst/>
          </a:prstGeom>
          <a:solidFill>
            <a:srgbClr val="D8D8D8"/>
          </a:solidFill>
          <a:ln>
            <a:noFill/>
          </a:ln>
        </p:spPr>
        <p:txBody>
          <a:bodyPr spcFirstLastPara="1" wrap="square" lIns="91425" tIns="45700" rIns="91425" bIns="45700" anchor="t" anchorCtr="0">
            <a:noAutofit/>
          </a:bodyPr>
          <a:lstStyle>
            <a:lvl1pPr marR="0" lvl="0" algn="l" rtl="0">
              <a:spcBef>
                <a:spcPts val="480"/>
              </a:spcBef>
              <a:spcAft>
                <a:spcPts val="0"/>
              </a:spcAft>
              <a:buClr>
                <a:srgbClr val="0A387A"/>
              </a:buClr>
              <a:buSzPts val="2400"/>
              <a:buFont typeface="Arial"/>
              <a:buChar char="•"/>
              <a:defRPr sz="2400" b="0" i="0" u="none" strike="noStrike" cap="none">
                <a:solidFill>
                  <a:schemeClr val="dk1"/>
                </a:solidFill>
                <a:latin typeface="Verdana"/>
                <a:ea typeface="Verdana"/>
                <a:cs typeface="Verdana"/>
                <a:sym typeface="Verdana"/>
              </a:defRPr>
            </a:lvl1pPr>
            <a:lvl2pPr marR="0" lvl="1" algn="l" rtl="0">
              <a:spcBef>
                <a:spcPts val="400"/>
              </a:spcBef>
              <a:spcAft>
                <a:spcPts val="0"/>
              </a:spcAft>
              <a:buClr>
                <a:srgbClr val="0A387A"/>
              </a:buClr>
              <a:buSzPts val="2000"/>
              <a:buFont typeface="Arial"/>
              <a:buChar char="–"/>
              <a:defRPr sz="2000" b="0" i="0" u="none" strike="noStrike" cap="none">
                <a:solidFill>
                  <a:schemeClr val="dk1"/>
                </a:solidFill>
                <a:latin typeface="Verdana"/>
                <a:ea typeface="Verdana"/>
                <a:cs typeface="Verdana"/>
                <a:sym typeface="Verdana"/>
              </a:defRPr>
            </a:lvl2pPr>
            <a:lvl3pPr marR="0" lvl="2" algn="l" rtl="0">
              <a:spcBef>
                <a:spcPts val="360"/>
              </a:spcBef>
              <a:spcAft>
                <a:spcPts val="0"/>
              </a:spcAft>
              <a:buClr>
                <a:srgbClr val="0A387A"/>
              </a:buClr>
              <a:buSzPts val="1800"/>
              <a:buFont typeface="Arial"/>
              <a:buChar char="•"/>
              <a:defRPr sz="1800" b="0" i="0" u="none" strike="noStrike" cap="none">
                <a:solidFill>
                  <a:schemeClr val="dk1"/>
                </a:solidFill>
                <a:latin typeface="Verdana"/>
                <a:ea typeface="Verdana"/>
                <a:cs typeface="Verdana"/>
                <a:sym typeface="Verdana"/>
              </a:defRPr>
            </a:lvl3pPr>
            <a:lvl4pPr marR="0" lvl="3" algn="l" rtl="0">
              <a:spcBef>
                <a:spcPts val="360"/>
              </a:spcBef>
              <a:spcAft>
                <a:spcPts val="0"/>
              </a:spcAft>
              <a:buClr>
                <a:srgbClr val="0A387A"/>
              </a:buClr>
              <a:buSzPts val="1800"/>
              <a:buFont typeface="Arial"/>
              <a:buChar char="–"/>
              <a:defRPr sz="1800" b="0" i="0" u="none" strike="noStrike" cap="none">
                <a:solidFill>
                  <a:schemeClr val="dk1"/>
                </a:solidFill>
                <a:latin typeface="Verdana"/>
                <a:ea typeface="Verdana"/>
                <a:cs typeface="Verdana"/>
                <a:sym typeface="Verdana"/>
              </a:defRPr>
            </a:lvl4pPr>
            <a:lvl5pPr marR="0" lvl="4" algn="l" rtl="0">
              <a:spcBef>
                <a:spcPts val="360"/>
              </a:spcBef>
              <a:spcAft>
                <a:spcPts val="0"/>
              </a:spcAft>
              <a:buClr>
                <a:srgbClr val="0A387A"/>
              </a:buClr>
              <a:buSzPts val="1800"/>
              <a:buFont typeface="Arial"/>
              <a:buChar char="»"/>
              <a:defRPr sz="1800" b="0" i="0" u="none" strike="noStrike" cap="none">
                <a:solidFill>
                  <a:schemeClr val="dk1"/>
                </a:solidFill>
                <a:latin typeface="Verdana"/>
                <a:ea typeface="Verdana"/>
                <a:cs typeface="Verdana"/>
                <a:sym typeface="Verdana"/>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4" name="Google Shape;84;p9"/>
          <p:cNvSpPr>
            <a:spLocks noGrp="1"/>
          </p:cNvSpPr>
          <p:nvPr>
            <p:ph type="pic" idx="3"/>
          </p:nvPr>
        </p:nvSpPr>
        <p:spPr>
          <a:xfrm>
            <a:off x="6646332" y="3358443"/>
            <a:ext cx="2432967" cy="2314223"/>
          </a:xfrm>
          <a:prstGeom prst="rect">
            <a:avLst/>
          </a:prstGeom>
          <a:solidFill>
            <a:srgbClr val="D8D8D8"/>
          </a:solidFill>
          <a:ln>
            <a:noFill/>
          </a:ln>
        </p:spPr>
        <p:txBody>
          <a:bodyPr spcFirstLastPara="1" wrap="square" lIns="91425" tIns="45700" rIns="91425" bIns="45700" anchor="t" anchorCtr="0">
            <a:noAutofit/>
          </a:bodyPr>
          <a:lstStyle>
            <a:lvl1pPr marR="0" lvl="0" algn="l" rtl="0">
              <a:spcBef>
                <a:spcPts val="480"/>
              </a:spcBef>
              <a:spcAft>
                <a:spcPts val="0"/>
              </a:spcAft>
              <a:buClr>
                <a:srgbClr val="0A387A"/>
              </a:buClr>
              <a:buSzPts val="2400"/>
              <a:buFont typeface="Arial"/>
              <a:buChar char="•"/>
              <a:defRPr sz="2400" b="0" i="0" u="none" strike="noStrike" cap="none">
                <a:solidFill>
                  <a:schemeClr val="dk1"/>
                </a:solidFill>
                <a:latin typeface="Verdana"/>
                <a:ea typeface="Verdana"/>
                <a:cs typeface="Verdana"/>
                <a:sym typeface="Verdana"/>
              </a:defRPr>
            </a:lvl1pPr>
            <a:lvl2pPr marR="0" lvl="1" algn="l" rtl="0">
              <a:spcBef>
                <a:spcPts val="400"/>
              </a:spcBef>
              <a:spcAft>
                <a:spcPts val="0"/>
              </a:spcAft>
              <a:buClr>
                <a:srgbClr val="0A387A"/>
              </a:buClr>
              <a:buSzPts val="2000"/>
              <a:buFont typeface="Arial"/>
              <a:buChar char="–"/>
              <a:defRPr sz="2000" b="0" i="0" u="none" strike="noStrike" cap="none">
                <a:solidFill>
                  <a:schemeClr val="dk1"/>
                </a:solidFill>
                <a:latin typeface="Verdana"/>
                <a:ea typeface="Verdana"/>
                <a:cs typeface="Verdana"/>
                <a:sym typeface="Verdana"/>
              </a:defRPr>
            </a:lvl2pPr>
            <a:lvl3pPr marR="0" lvl="2" algn="l" rtl="0">
              <a:spcBef>
                <a:spcPts val="360"/>
              </a:spcBef>
              <a:spcAft>
                <a:spcPts val="0"/>
              </a:spcAft>
              <a:buClr>
                <a:srgbClr val="0A387A"/>
              </a:buClr>
              <a:buSzPts val="1800"/>
              <a:buFont typeface="Arial"/>
              <a:buChar char="•"/>
              <a:defRPr sz="1800" b="0" i="0" u="none" strike="noStrike" cap="none">
                <a:solidFill>
                  <a:schemeClr val="dk1"/>
                </a:solidFill>
                <a:latin typeface="Verdana"/>
                <a:ea typeface="Verdana"/>
                <a:cs typeface="Verdana"/>
                <a:sym typeface="Verdana"/>
              </a:defRPr>
            </a:lvl3pPr>
            <a:lvl4pPr marR="0" lvl="3" algn="l" rtl="0">
              <a:spcBef>
                <a:spcPts val="360"/>
              </a:spcBef>
              <a:spcAft>
                <a:spcPts val="0"/>
              </a:spcAft>
              <a:buClr>
                <a:srgbClr val="0A387A"/>
              </a:buClr>
              <a:buSzPts val="1800"/>
              <a:buFont typeface="Arial"/>
              <a:buChar char="–"/>
              <a:defRPr sz="1800" b="0" i="0" u="none" strike="noStrike" cap="none">
                <a:solidFill>
                  <a:schemeClr val="dk1"/>
                </a:solidFill>
                <a:latin typeface="Verdana"/>
                <a:ea typeface="Verdana"/>
                <a:cs typeface="Verdana"/>
                <a:sym typeface="Verdana"/>
              </a:defRPr>
            </a:lvl4pPr>
            <a:lvl5pPr marR="0" lvl="4" algn="l" rtl="0">
              <a:spcBef>
                <a:spcPts val="360"/>
              </a:spcBef>
              <a:spcAft>
                <a:spcPts val="0"/>
              </a:spcAft>
              <a:buClr>
                <a:srgbClr val="0A387A"/>
              </a:buClr>
              <a:buSzPts val="1800"/>
              <a:buFont typeface="Arial"/>
              <a:buChar char="»"/>
              <a:defRPr sz="1800" b="0" i="0" u="none" strike="noStrike" cap="none">
                <a:solidFill>
                  <a:schemeClr val="dk1"/>
                </a:solidFill>
                <a:latin typeface="Verdana"/>
                <a:ea typeface="Verdana"/>
                <a:cs typeface="Verdana"/>
                <a:sym typeface="Verdana"/>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85" name="Google Shape;85;p9"/>
          <p:cNvPicPr preferRelativeResize="0"/>
          <p:nvPr/>
        </p:nvPicPr>
        <p:blipFill rotWithShape="1">
          <a:blip r:embed="rId2">
            <a:alphaModFix/>
          </a:blip>
          <a:srcRect/>
          <a:stretch/>
        </p:blipFill>
        <p:spPr>
          <a:xfrm>
            <a:off x="-346950" y="5357849"/>
            <a:ext cx="9829617" cy="1761621"/>
          </a:xfrm>
          <a:prstGeom prst="rect">
            <a:avLst/>
          </a:prstGeom>
          <a:noFill/>
          <a:ln>
            <a:noFill/>
          </a:ln>
        </p:spPr>
      </p:pic>
      <p:pic>
        <p:nvPicPr>
          <p:cNvPr id="86" name="Google Shape;86;p9"/>
          <p:cNvPicPr preferRelativeResize="0"/>
          <p:nvPr/>
        </p:nvPicPr>
        <p:blipFill rotWithShape="1">
          <a:blip r:embed="rId3">
            <a:alphaModFix/>
          </a:blip>
          <a:srcRect/>
          <a:stretch/>
        </p:blipFill>
        <p:spPr>
          <a:xfrm>
            <a:off x="5654951" y="5950374"/>
            <a:ext cx="3261553" cy="37420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_EN" type="twoTxTwoObj">
  <p:cSld name="TWO_OBJECTS_WITH_TEXT">
    <p:spTree>
      <p:nvGrpSpPr>
        <p:cNvPr id="1" name="Shape 87"/>
        <p:cNvGrpSpPr/>
        <p:nvPr/>
      </p:nvGrpSpPr>
      <p:grpSpPr>
        <a:xfrm>
          <a:off x="0" y="0"/>
          <a:ext cx="0" cy="0"/>
          <a:chOff x="0" y="0"/>
          <a:chExt cx="0" cy="0"/>
        </a:xfrm>
      </p:grpSpPr>
      <p:sp>
        <p:nvSpPr>
          <p:cNvPr id="88" name="Google Shape;88;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0A387A"/>
              </a:buClr>
              <a:buSzPts val="3600"/>
              <a:buFont typeface="Verdan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1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000"/>
              <a:buNone/>
              <a:defRPr sz="2000" b="1">
                <a:solidFill>
                  <a:srgbClr val="7DB127"/>
                </a:solidFill>
                <a:latin typeface="Avenir"/>
                <a:ea typeface="Avenir"/>
                <a:cs typeface="Avenir"/>
                <a:sym typeface="Avenir"/>
              </a:defRPr>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90" name="Google Shape;90;p10"/>
          <p:cNvSpPr txBox="1">
            <a:spLocks noGrp="1"/>
          </p:cNvSpPr>
          <p:nvPr>
            <p:ph type="body" idx="2"/>
          </p:nvPr>
        </p:nvSpPr>
        <p:spPr>
          <a:xfrm>
            <a:off x="457200" y="2174875"/>
            <a:ext cx="4040188" cy="3619779"/>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91" name="Google Shape;91;p1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000"/>
              <a:buNone/>
              <a:defRPr sz="2000" b="1">
                <a:solidFill>
                  <a:srgbClr val="7DB127"/>
                </a:solidFill>
                <a:latin typeface="Avenir"/>
                <a:ea typeface="Avenir"/>
                <a:cs typeface="Avenir"/>
                <a:sym typeface="Avenir"/>
              </a:defRPr>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92" name="Google Shape;92;p10"/>
          <p:cNvSpPr txBox="1">
            <a:spLocks noGrp="1"/>
          </p:cNvSpPr>
          <p:nvPr>
            <p:ph type="body" idx="4"/>
          </p:nvPr>
        </p:nvSpPr>
        <p:spPr>
          <a:xfrm>
            <a:off x="4645025" y="2174875"/>
            <a:ext cx="4041775" cy="3619779"/>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93" name="Google Shape;93;p10"/>
          <p:cNvSpPr txBox="1">
            <a:spLocks noGrp="1"/>
          </p:cNvSpPr>
          <p:nvPr>
            <p:ph type="dt" idx="10"/>
          </p:nvPr>
        </p:nvSpPr>
        <p:spPr>
          <a:xfrm>
            <a:off x="457200" y="5959458"/>
            <a:ext cx="98658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0"/>
          <p:cNvSpPr txBox="1">
            <a:spLocks noGrp="1"/>
          </p:cNvSpPr>
          <p:nvPr>
            <p:ph type="ftr" idx="11"/>
          </p:nvPr>
        </p:nvSpPr>
        <p:spPr>
          <a:xfrm>
            <a:off x="2517633" y="5959458"/>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0"/>
          <p:cNvSpPr txBox="1">
            <a:spLocks noGrp="1"/>
          </p:cNvSpPr>
          <p:nvPr>
            <p:ph type="sldNum" idx="12"/>
          </p:nvPr>
        </p:nvSpPr>
        <p:spPr>
          <a:xfrm>
            <a:off x="1538006" y="5959458"/>
            <a:ext cx="839537"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pic>
        <p:nvPicPr>
          <p:cNvPr id="96" name="Google Shape;96;p10"/>
          <p:cNvPicPr preferRelativeResize="0"/>
          <p:nvPr/>
        </p:nvPicPr>
        <p:blipFill rotWithShape="1">
          <a:blip r:embed="rId2">
            <a:alphaModFix/>
          </a:blip>
          <a:srcRect/>
          <a:stretch/>
        </p:blipFill>
        <p:spPr>
          <a:xfrm>
            <a:off x="-346950" y="5357849"/>
            <a:ext cx="9829617" cy="1761621"/>
          </a:xfrm>
          <a:prstGeom prst="rect">
            <a:avLst/>
          </a:prstGeom>
          <a:noFill/>
          <a:ln>
            <a:noFill/>
          </a:ln>
        </p:spPr>
      </p:pic>
      <p:pic>
        <p:nvPicPr>
          <p:cNvPr id="97" name="Google Shape;97;p10"/>
          <p:cNvPicPr preferRelativeResize="0"/>
          <p:nvPr/>
        </p:nvPicPr>
        <p:blipFill rotWithShape="1">
          <a:blip r:embed="rId3">
            <a:alphaModFix/>
          </a:blip>
          <a:srcRect/>
          <a:stretch/>
        </p:blipFill>
        <p:spPr>
          <a:xfrm>
            <a:off x="5654951" y="5950374"/>
            <a:ext cx="3261553" cy="37420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0A387A"/>
              </a:buClr>
              <a:buSzPts val="3600"/>
              <a:buFont typeface="Verdana"/>
              <a:buNone/>
              <a:defRPr sz="3600" b="0" i="0" u="none" strike="noStrike" cap="none">
                <a:solidFill>
                  <a:srgbClr val="0A387A"/>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220914"/>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0A387A"/>
              </a:buClr>
              <a:buSzPts val="2400"/>
              <a:buFont typeface="Arial"/>
              <a:buChar char="•"/>
              <a:defRPr sz="2400" b="0" i="0" u="none" strike="noStrike" cap="none">
                <a:solidFill>
                  <a:schemeClr val="dk1"/>
                </a:solidFill>
                <a:latin typeface="Verdana"/>
                <a:ea typeface="Verdana"/>
                <a:cs typeface="Verdana"/>
                <a:sym typeface="Verdana"/>
              </a:defRPr>
            </a:lvl1pPr>
            <a:lvl2pPr marL="914400" marR="0" lvl="1" indent="-355600" algn="l" rtl="0">
              <a:spcBef>
                <a:spcPts val="400"/>
              </a:spcBef>
              <a:spcAft>
                <a:spcPts val="0"/>
              </a:spcAft>
              <a:buClr>
                <a:srgbClr val="0A387A"/>
              </a:buClr>
              <a:buSzPts val="2000"/>
              <a:buFont typeface="Arial"/>
              <a:buChar char="–"/>
              <a:defRPr sz="2000" b="0" i="0" u="none" strike="noStrike" cap="none">
                <a:solidFill>
                  <a:schemeClr val="dk1"/>
                </a:solidFill>
                <a:latin typeface="Verdana"/>
                <a:ea typeface="Verdana"/>
                <a:cs typeface="Verdana"/>
                <a:sym typeface="Verdana"/>
              </a:defRPr>
            </a:lvl2pPr>
            <a:lvl3pPr marL="1371600" marR="0" lvl="2" indent="-342900" algn="l" rtl="0">
              <a:spcBef>
                <a:spcPts val="360"/>
              </a:spcBef>
              <a:spcAft>
                <a:spcPts val="0"/>
              </a:spcAft>
              <a:buClr>
                <a:srgbClr val="0A387A"/>
              </a:buClr>
              <a:buSzPts val="1800"/>
              <a:buFont typeface="Arial"/>
              <a:buChar char="•"/>
              <a:defRPr sz="1800" b="0" i="0" u="none" strike="noStrike" cap="none">
                <a:solidFill>
                  <a:schemeClr val="dk1"/>
                </a:solidFill>
                <a:latin typeface="Verdana"/>
                <a:ea typeface="Verdana"/>
                <a:cs typeface="Verdana"/>
                <a:sym typeface="Verdana"/>
              </a:defRPr>
            </a:lvl3pPr>
            <a:lvl4pPr marL="1828800" marR="0" lvl="3" indent="-342900" algn="l" rtl="0">
              <a:spcBef>
                <a:spcPts val="360"/>
              </a:spcBef>
              <a:spcAft>
                <a:spcPts val="0"/>
              </a:spcAft>
              <a:buClr>
                <a:srgbClr val="0A387A"/>
              </a:buClr>
              <a:buSzPts val="1800"/>
              <a:buFont typeface="Arial"/>
              <a:buChar char="–"/>
              <a:defRPr sz="1800" b="0" i="0" u="none" strike="noStrike" cap="none">
                <a:solidFill>
                  <a:schemeClr val="dk1"/>
                </a:solidFill>
                <a:latin typeface="Verdana"/>
                <a:ea typeface="Verdana"/>
                <a:cs typeface="Verdana"/>
                <a:sym typeface="Verdana"/>
              </a:defRPr>
            </a:lvl4pPr>
            <a:lvl5pPr marL="2286000" marR="0" lvl="4" indent="-342900" algn="l" rtl="0">
              <a:spcBef>
                <a:spcPts val="360"/>
              </a:spcBef>
              <a:spcAft>
                <a:spcPts val="0"/>
              </a:spcAft>
              <a:buClr>
                <a:srgbClr val="0A387A"/>
              </a:buClr>
              <a:buSzPts val="1800"/>
              <a:buFont typeface="Arial"/>
              <a:buChar char="»"/>
              <a:defRPr sz="1800" b="0" i="0" u="none" strike="noStrike" cap="none">
                <a:solidFill>
                  <a:schemeClr val="dk1"/>
                </a:solidFill>
                <a:latin typeface="Verdana"/>
                <a:ea typeface="Verdana"/>
                <a:cs typeface="Verdana"/>
                <a:sym typeface="Verdan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5959458"/>
            <a:ext cx="986589"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17633" y="5959458"/>
            <a:ext cx="2895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1538006" y="5959458"/>
            <a:ext cx="839537"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b="0" i="0" u="none" strike="noStrike" cap="none">
                <a:solidFill>
                  <a:srgbClr val="888888"/>
                </a:solidFill>
                <a:latin typeface="Avenir"/>
                <a:ea typeface="Avenir"/>
                <a:cs typeface="Avenir"/>
                <a:sym typeface="Avenir"/>
              </a:defRPr>
            </a:lvl1pPr>
            <a:lvl2pPr marL="0" marR="0" lvl="1" indent="0" algn="l" rtl="0">
              <a:spcBef>
                <a:spcPts val="0"/>
              </a:spcBef>
              <a:buNone/>
              <a:defRPr sz="1200" b="0" i="0" u="none" strike="noStrike" cap="none">
                <a:solidFill>
                  <a:srgbClr val="888888"/>
                </a:solidFill>
                <a:latin typeface="Avenir"/>
                <a:ea typeface="Avenir"/>
                <a:cs typeface="Avenir"/>
                <a:sym typeface="Avenir"/>
              </a:defRPr>
            </a:lvl2pPr>
            <a:lvl3pPr marL="0" marR="0" lvl="2" indent="0" algn="l" rtl="0">
              <a:spcBef>
                <a:spcPts val="0"/>
              </a:spcBef>
              <a:buNone/>
              <a:defRPr sz="1200" b="0" i="0" u="none" strike="noStrike" cap="none">
                <a:solidFill>
                  <a:srgbClr val="888888"/>
                </a:solidFill>
                <a:latin typeface="Avenir"/>
                <a:ea typeface="Avenir"/>
                <a:cs typeface="Avenir"/>
                <a:sym typeface="Avenir"/>
              </a:defRPr>
            </a:lvl3pPr>
            <a:lvl4pPr marL="0" marR="0" lvl="3" indent="0" algn="l" rtl="0">
              <a:spcBef>
                <a:spcPts val="0"/>
              </a:spcBef>
              <a:buNone/>
              <a:defRPr sz="1200" b="0" i="0" u="none" strike="noStrike" cap="none">
                <a:solidFill>
                  <a:srgbClr val="888888"/>
                </a:solidFill>
                <a:latin typeface="Avenir"/>
                <a:ea typeface="Avenir"/>
                <a:cs typeface="Avenir"/>
                <a:sym typeface="Avenir"/>
              </a:defRPr>
            </a:lvl4pPr>
            <a:lvl5pPr marL="0" marR="0" lvl="4" indent="0" algn="l" rtl="0">
              <a:spcBef>
                <a:spcPts val="0"/>
              </a:spcBef>
              <a:buNone/>
              <a:defRPr sz="1200" b="0" i="0" u="none" strike="noStrike" cap="none">
                <a:solidFill>
                  <a:srgbClr val="888888"/>
                </a:solidFill>
                <a:latin typeface="Avenir"/>
                <a:ea typeface="Avenir"/>
                <a:cs typeface="Avenir"/>
                <a:sym typeface="Avenir"/>
              </a:defRPr>
            </a:lvl5pPr>
            <a:lvl6pPr marL="0" marR="0" lvl="5" indent="0" algn="l" rtl="0">
              <a:spcBef>
                <a:spcPts val="0"/>
              </a:spcBef>
              <a:buNone/>
              <a:defRPr sz="1200" b="0" i="0" u="none" strike="noStrike" cap="none">
                <a:solidFill>
                  <a:srgbClr val="888888"/>
                </a:solidFill>
                <a:latin typeface="Avenir"/>
                <a:ea typeface="Avenir"/>
                <a:cs typeface="Avenir"/>
                <a:sym typeface="Avenir"/>
              </a:defRPr>
            </a:lvl6pPr>
            <a:lvl7pPr marL="0" marR="0" lvl="6" indent="0" algn="l" rtl="0">
              <a:spcBef>
                <a:spcPts val="0"/>
              </a:spcBef>
              <a:buNone/>
              <a:defRPr sz="1200" b="0" i="0" u="none" strike="noStrike" cap="none">
                <a:solidFill>
                  <a:srgbClr val="888888"/>
                </a:solidFill>
                <a:latin typeface="Avenir"/>
                <a:ea typeface="Avenir"/>
                <a:cs typeface="Avenir"/>
                <a:sym typeface="Avenir"/>
              </a:defRPr>
            </a:lvl7pPr>
            <a:lvl8pPr marL="0" marR="0" lvl="7" indent="0" algn="l" rtl="0">
              <a:spcBef>
                <a:spcPts val="0"/>
              </a:spcBef>
              <a:buNone/>
              <a:defRPr sz="1200" b="0" i="0" u="none" strike="noStrike" cap="none">
                <a:solidFill>
                  <a:srgbClr val="888888"/>
                </a:solidFill>
                <a:latin typeface="Avenir"/>
                <a:ea typeface="Avenir"/>
                <a:cs typeface="Avenir"/>
                <a:sym typeface="Avenir"/>
              </a:defRPr>
            </a:lvl8pPr>
            <a:lvl9pPr marL="0" marR="0" lvl="8" indent="0" algn="l" rtl="0">
              <a:spcBef>
                <a:spcPts val="0"/>
              </a:spcBef>
              <a:buNone/>
              <a:defRPr sz="1200" b="0" i="0" u="none" strike="noStrike" cap="none">
                <a:solidFill>
                  <a:srgbClr val="888888"/>
                </a:solidFill>
                <a:latin typeface="Avenir"/>
                <a:ea typeface="Avenir"/>
                <a:cs typeface="Avenir"/>
                <a:sym typeface="Avenir"/>
              </a:defRPr>
            </a:lvl9pPr>
          </a:lstStyle>
          <a:p>
            <a:pPr marL="0" lvl="0" indent="0" algn="l" rtl="0">
              <a:spcBef>
                <a:spcPts val="0"/>
              </a:spcBef>
              <a:spcAft>
                <a:spcPts val="0"/>
              </a:spcAft>
              <a:buNone/>
            </a:pPr>
            <a:r>
              <a:rPr lang="en-US"/>
              <a:t>No. </a:t>
            </a: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1" name="Google Shape;281;p32"/>
          <p:cNvSpPr txBox="1">
            <a:spLocks noGrp="1"/>
          </p:cNvSpPr>
          <p:nvPr>
            <p:ph type="ctrTitle"/>
          </p:nvPr>
        </p:nvSpPr>
        <p:spPr>
          <a:xfrm>
            <a:off x="685800" y="2659286"/>
            <a:ext cx="7772400" cy="1208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A387A"/>
              </a:buClr>
              <a:buSzPts val="3600"/>
              <a:buFont typeface="Verdana"/>
              <a:buNone/>
            </a:pPr>
            <a:r>
              <a:rPr lang="en-US" dirty="0" err="1" smtClean="0">
                <a:solidFill>
                  <a:schemeClr val="tx1"/>
                </a:solidFill>
              </a:rPr>
              <a:t>Storytime</a:t>
            </a:r>
            <a:r>
              <a:rPr lang="en-US" dirty="0" smtClean="0">
                <a:solidFill>
                  <a:schemeClr val="tx1"/>
                </a:solidFill>
              </a:rPr>
              <a:t>- </a:t>
            </a:r>
            <a:r>
              <a:rPr lang="en-US" dirty="0" smtClean="0">
                <a:solidFill>
                  <a:schemeClr val="tx1"/>
                </a:solidFill>
              </a:rPr>
              <a:t>Cloud in a jar</a:t>
            </a:r>
            <a:endParaRPr dirty="0">
              <a:solidFill>
                <a:schemeClr val="tx1"/>
              </a:solidFill>
            </a:endParaRPr>
          </a:p>
        </p:txBody>
      </p:sp>
      <p:sp>
        <p:nvSpPr>
          <p:cNvPr id="282" name="Google Shape;282;p32"/>
          <p:cNvSpPr txBox="1">
            <a:spLocks noGrp="1"/>
          </p:cNvSpPr>
          <p:nvPr>
            <p:ph type="subTitle" idx="1"/>
          </p:nvPr>
        </p:nvSpPr>
        <p:spPr>
          <a:xfrm>
            <a:off x="1371600" y="4003196"/>
            <a:ext cx="6400800" cy="12969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800"/>
              <a:buNone/>
            </a:pPr>
            <a:r>
              <a:rPr lang="en-US" b="1" dirty="0">
                <a:solidFill>
                  <a:schemeClr val="dk1"/>
                </a:solidFill>
                <a:latin typeface="Verdana"/>
                <a:ea typeface="Verdana"/>
                <a:cs typeface="Verdana"/>
                <a:sym typeface="Verdana"/>
              </a:rPr>
              <a:t>Organization:</a:t>
            </a:r>
            <a:r>
              <a:rPr lang="en-US" dirty="0">
                <a:solidFill>
                  <a:schemeClr val="dk1"/>
                </a:solidFill>
                <a:latin typeface="Verdana"/>
                <a:ea typeface="Verdana"/>
                <a:cs typeface="Verdana"/>
                <a:sym typeface="Verdana"/>
              </a:rPr>
              <a:t> </a:t>
            </a:r>
            <a:endParaRPr dirty="0"/>
          </a:p>
          <a:p>
            <a:pPr marL="0" lvl="0" indent="0" algn="ctr" rtl="0">
              <a:lnSpc>
                <a:spcPct val="90000"/>
              </a:lnSpc>
              <a:spcBef>
                <a:spcPts val="0"/>
              </a:spcBef>
              <a:spcAft>
                <a:spcPts val="0"/>
              </a:spcAft>
              <a:buClr>
                <a:schemeClr val="dk1"/>
              </a:buClr>
              <a:buSzPts val="2800"/>
              <a:buNone/>
            </a:pPr>
            <a:r>
              <a:rPr lang="en-US" b="1" dirty="0">
                <a:solidFill>
                  <a:schemeClr val="dk1"/>
                </a:solidFill>
                <a:latin typeface="Verdana"/>
                <a:ea typeface="Verdana"/>
                <a:cs typeface="Verdana"/>
                <a:sym typeface="Verdana"/>
              </a:rPr>
              <a:t>Date: </a:t>
            </a:r>
            <a:endParaRPr dirty="0"/>
          </a:p>
          <a:p>
            <a:pPr marL="0" lvl="0" indent="0" algn="ctr" rtl="0">
              <a:lnSpc>
                <a:spcPct val="90000"/>
              </a:lnSpc>
              <a:spcBef>
                <a:spcPts val="0"/>
              </a:spcBef>
              <a:spcAft>
                <a:spcPts val="0"/>
              </a:spcAft>
              <a:buClr>
                <a:schemeClr val="dk1"/>
              </a:buClr>
              <a:buSzPts val="2800"/>
              <a:buNone/>
            </a:pPr>
            <a:r>
              <a:rPr lang="en-US" b="1" dirty="0">
                <a:solidFill>
                  <a:schemeClr val="dk1"/>
                </a:solidFill>
                <a:latin typeface="Verdana"/>
                <a:ea typeface="Verdana"/>
                <a:cs typeface="Verdana"/>
                <a:sym typeface="Verdana"/>
              </a:rPr>
              <a:t>Presenters:</a:t>
            </a:r>
            <a:endParaRPr dirty="0">
              <a:solidFill>
                <a:schemeClr val="dk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3"/>
          <p:cNvSpPr/>
          <p:nvPr/>
        </p:nvSpPr>
        <p:spPr>
          <a:xfrm>
            <a:off x="492084" y="1388331"/>
            <a:ext cx="1211283" cy="1306285"/>
          </a:xfrm>
          <a:prstGeom prst="ellipse">
            <a:avLst/>
          </a:prstGeom>
          <a:solidFill>
            <a:srgbClr val="79C800"/>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9" name="Google Shape;289;p33"/>
          <p:cNvSpPr/>
          <p:nvPr/>
        </p:nvSpPr>
        <p:spPr>
          <a:xfrm>
            <a:off x="492084" y="4303816"/>
            <a:ext cx="1211283" cy="1306285"/>
          </a:xfrm>
          <a:prstGeom prst="ellipse">
            <a:avLst/>
          </a:prstGeom>
          <a:solidFill>
            <a:srgbClr val="79C800"/>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0" name="Google Shape;290;p33"/>
          <p:cNvSpPr/>
          <p:nvPr/>
        </p:nvSpPr>
        <p:spPr>
          <a:xfrm>
            <a:off x="488373" y="2828261"/>
            <a:ext cx="1211283" cy="1306285"/>
          </a:xfrm>
          <a:prstGeom prst="ellipse">
            <a:avLst/>
          </a:prstGeom>
          <a:solidFill>
            <a:srgbClr val="79C800"/>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1" name="Google Shape;291;p33"/>
          <p:cNvSpPr txBox="1"/>
          <p:nvPr/>
        </p:nvSpPr>
        <p:spPr>
          <a:xfrm>
            <a:off x="2155371" y="1720840"/>
            <a:ext cx="6858000" cy="3693319"/>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2400"/>
              <a:buFont typeface="Arial"/>
              <a:buChar char="•"/>
            </a:pPr>
            <a:r>
              <a:rPr lang="en-US" sz="2400" b="0" i="0" u="none" strike="noStrike" cap="none" dirty="0">
                <a:solidFill>
                  <a:schemeClr val="dk1"/>
                </a:solidFill>
                <a:latin typeface="Verdana"/>
                <a:ea typeface="Verdana"/>
                <a:cs typeface="Verdana"/>
                <a:sym typeface="Verdana"/>
              </a:rPr>
              <a:t>Please </a:t>
            </a:r>
            <a:r>
              <a:rPr lang="en-US" sz="2400" b="0" i="0" u="none" strike="noStrike" cap="none" dirty="0" smtClean="0">
                <a:solidFill>
                  <a:schemeClr val="dk1"/>
                </a:solidFill>
                <a:latin typeface="Verdana"/>
                <a:ea typeface="Verdana"/>
                <a:cs typeface="Verdana"/>
                <a:sym typeface="Verdana"/>
              </a:rPr>
              <a:t>note your microphones are turned off by default. Nobody can hear you.</a:t>
            </a:r>
            <a:endParaRPr dirty="0"/>
          </a:p>
          <a:p>
            <a:pPr marL="0" marR="0" lvl="0" indent="0" algn="l" rtl="0">
              <a:spcBef>
                <a:spcPts val="0"/>
              </a:spcBef>
              <a:spcAft>
                <a:spcPts val="0"/>
              </a:spcAft>
              <a:buNone/>
            </a:pPr>
            <a:endParaRPr sz="3600" dirty="0">
              <a:solidFill>
                <a:schemeClr val="dk1"/>
              </a:solidFill>
              <a:latin typeface="Verdana"/>
              <a:ea typeface="Verdana"/>
              <a:cs typeface="Verdana"/>
              <a:sym typeface="Verdana"/>
            </a:endParaRPr>
          </a:p>
          <a:p>
            <a:pPr marL="285750" marR="0" lvl="0" indent="-158750" algn="l" rtl="0">
              <a:spcBef>
                <a:spcPts val="0"/>
              </a:spcBef>
              <a:spcAft>
                <a:spcPts val="0"/>
              </a:spcAft>
              <a:buClr>
                <a:schemeClr val="dk1"/>
              </a:buClr>
              <a:buSzPts val="2000"/>
              <a:buFont typeface="Arial"/>
              <a:buNone/>
            </a:pPr>
            <a:endParaRPr sz="2000" dirty="0">
              <a:solidFill>
                <a:schemeClr val="dk1"/>
              </a:solidFill>
              <a:latin typeface="Verdana"/>
              <a:ea typeface="Verdana"/>
              <a:cs typeface="Verdana"/>
              <a:sym typeface="Verdana"/>
            </a:endParaRPr>
          </a:p>
          <a:p>
            <a:pPr marL="285750" lvl="0" indent="-285750">
              <a:buClr>
                <a:schemeClr val="dk1"/>
              </a:buClr>
              <a:buSzPts val="2400"/>
              <a:buFont typeface="Arial"/>
              <a:buChar char="•"/>
            </a:pPr>
            <a:r>
              <a:rPr lang="en-US" sz="2400" dirty="0">
                <a:solidFill>
                  <a:schemeClr val="dk1"/>
                </a:solidFill>
                <a:latin typeface="Verdana"/>
                <a:ea typeface="Verdana"/>
                <a:cs typeface="Verdana"/>
                <a:sym typeface="Verdana"/>
              </a:rPr>
              <a:t>Please note your </a:t>
            </a:r>
            <a:r>
              <a:rPr lang="en-US" sz="2400" dirty="0" smtClean="0">
                <a:solidFill>
                  <a:schemeClr val="dk1"/>
                </a:solidFill>
                <a:latin typeface="Verdana"/>
                <a:ea typeface="Verdana"/>
                <a:cs typeface="Verdana"/>
                <a:sym typeface="Verdana"/>
              </a:rPr>
              <a:t>webcams </a:t>
            </a:r>
            <a:r>
              <a:rPr lang="en-US" sz="2400" dirty="0">
                <a:solidFill>
                  <a:schemeClr val="dk1"/>
                </a:solidFill>
                <a:latin typeface="Verdana"/>
                <a:ea typeface="Verdana"/>
                <a:cs typeface="Verdana"/>
                <a:sym typeface="Verdana"/>
              </a:rPr>
              <a:t>are turned off by default. Nobody can </a:t>
            </a:r>
            <a:r>
              <a:rPr lang="en-US" sz="2400" dirty="0" smtClean="0">
                <a:solidFill>
                  <a:schemeClr val="dk1"/>
                </a:solidFill>
                <a:latin typeface="Verdana"/>
                <a:ea typeface="Verdana"/>
                <a:cs typeface="Verdana"/>
                <a:sym typeface="Verdana"/>
              </a:rPr>
              <a:t>see </a:t>
            </a:r>
            <a:r>
              <a:rPr lang="en-US" sz="2400" dirty="0">
                <a:solidFill>
                  <a:schemeClr val="dk1"/>
                </a:solidFill>
                <a:latin typeface="Verdana"/>
                <a:ea typeface="Verdana"/>
                <a:cs typeface="Verdana"/>
                <a:sym typeface="Verdana"/>
              </a:rPr>
              <a:t>you.</a:t>
            </a:r>
            <a:endParaRPr lang="en-US" sz="2400" dirty="0"/>
          </a:p>
          <a:p>
            <a:pPr marL="0" marR="0" lvl="0" indent="0" algn="l" rtl="0">
              <a:spcBef>
                <a:spcPts val="0"/>
              </a:spcBef>
              <a:spcAft>
                <a:spcPts val="0"/>
              </a:spcAft>
              <a:buNone/>
            </a:pPr>
            <a:endParaRPr sz="2400" dirty="0">
              <a:solidFill>
                <a:schemeClr val="dk1"/>
              </a:solidFill>
              <a:latin typeface="Verdana"/>
              <a:ea typeface="Verdana"/>
              <a:cs typeface="Verdana"/>
              <a:sym typeface="Verdana"/>
            </a:endParaRPr>
          </a:p>
          <a:p>
            <a:pPr marL="0" marR="0" lvl="0" indent="0" algn="l" rtl="0">
              <a:spcBef>
                <a:spcPts val="0"/>
              </a:spcBef>
              <a:spcAft>
                <a:spcPts val="0"/>
              </a:spcAft>
              <a:buNone/>
            </a:pPr>
            <a:endParaRPr sz="2000" dirty="0">
              <a:solidFill>
                <a:schemeClr val="dk1"/>
              </a:solidFill>
              <a:latin typeface="Verdana"/>
              <a:ea typeface="Verdana"/>
              <a:cs typeface="Verdana"/>
              <a:sym typeface="Verdana"/>
            </a:endParaRPr>
          </a:p>
          <a:p>
            <a:pPr marL="285750" marR="0" lvl="0" indent="-196850" algn="l" rtl="0">
              <a:spcBef>
                <a:spcPts val="0"/>
              </a:spcBef>
              <a:spcAft>
                <a:spcPts val="0"/>
              </a:spcAft>
              <a:buClr>
                <a:schemeClr val="dk1"/>
              </a:buClr>
              <a:buSzPts val="1400"/>
              <a:buFont typeface="Arial"/>
              <a:buNone/>
            </a:pPr>
            <a:endParaRPr sz="1400" dirty="0">
              <a:solidFill>
                <a:schemeClr val="dk1"/>
              </a:solidFill>
              <a:latin typeface="Verdana"/>
              <a:ea typeface="Verdana"/>
              <a:cs typeface="Verdana"/>
              <a:sym typeface="Verdana"/>
            </a:endParaRPr>
          </a:p>
          <a:p>
            <a:pPr marL="285750" marR="0" lvl="0" indent="-285750" algn="l" rtl="0">
              <a:spcBef>
                <a:spcPts val="0"/>
              </a:spcBef>
              <a:spcAft>
                <a:spcPts val="0"/>
              </a:spcAft>
              <a:buClr>
                <a:schemeClr val="dk1"/>
              </a:buClr>
              <a:buSzPts val="2400"/>
              <a:buFont typeface="Arial"/>
              <a:buChar char="•"/>
            </a:pPr>
            <a:r>
              <a:rPr lang="en-US" sz="2400" dirty="0">
                <a:solidFill>
                  <a:schemeClr val="dk1"/>
                </a:solidFill>
                <a:latin typeface="Verdana"/>
                <a:ea typeface="Verdana"/>
                <a:cs typeface="Verdana"/>
                <a:sym typeface="Verdana"/>
              </a:rPr>
              <a:t>If you have a question, please put them in the </a:t>
            </a:r>
            <a:r>
              <a:rPr lang="en-US" sz="2400" dirty="0" smtClean="0">
                <a:solidFill>
                  <a:schemeClr val="dk1"/>
                </a:solidFill>
                <a:latin typeface="Verdana"/>
                <a:ea typeface="Verdana"/>
                <a:cs typeface="Verdana"/>
                <a:sym typeface="Verdana"/>
              </a:rPr>
              <a:t>Q&amp;A section!</a:t>
            </a:r>
            <a:endParaRPr dirty="0"/>
          </a:p>
        </p:txBody>
      </p:sp>
      <p:pic>
        <p:nvPicPr>
          <p:cNvPr id="292" name="Google Shape;292;p33" descr="Radio microphone"/>
          <p:cNvPicPr preferRelativeResize="0"/>
          <p:nvPr/>
        </p:nvPicPr>
        <p:blipFill rotWithShape="1">
          <a:blip r:embed="rId3">
            <a:alphaModFix/>
          </a:blip>
          <a:srcRect/>
          <a:stretch/>
        </p:blipFill>
        <p:spPr>
          <a:xfrm>
            <a:off x="636815" y="1560522"/>
            <a:ext cx="914400" cy="914400"/>
          </a:xfrm>
          <a:prstGeom prst="rect">
            <a:avLst/>
          </a:prstGeom>
          <a:noFill/>
          <a:ln>
            <a:noFill/>
          </a:ln>
        </p:spPr>
      </p:pic>
      <p:pic>
        <p:nvPicPr>
          <p:cNvPr id="293" name="Google Shape;293;p33" descr="Camera"/>
          <p:cNvPicPr preferRelativeResize="0"/>
          <p:nvPr/>
        </p:nvPicPr>
        <p:blipFill rotWithShape="1">
          <a:blip r:embed="rId4">
            <a:alphaModFix/>
          </a:blip>
          <a:srcRect/>
          <a:stretch/>
        </p:blipFill>
        <p:spPr>
          <a:xfrm>
            <a:off x="636815" y="2983675"/>
            <a:ext cx="914400" cy="914400"/>
          </a:xfrm>
          <a:prstGeom prst="rect">
            <a:avLst/>
          </a:prstGeom>
          <a:noFill/>
          <a:ln>
            <a:noFill/>
          </a:ln>
        </p:spPr>
      </p:pic>
      <p:pic>
        <p:nvPicPr>
          <p:cNvPr id="294" name="Google Shape;294;p33" descr="Chat bubble"/>
          <p:cNvPicPr preferRelativeResize="0"/>
          <p:nvPr/>
        </p:nvPicPr>
        <p:blipFill rotWithShape="1">
          <a:blip r:embed="rId5">
            <a:alphaModFix/>
          </a:blip>
          <a:srcRect/>
          <a:stretch/>
        </p:blipFill>
        <p:spPr>
          <a:xfrm>
            <a:off x="669472" y="4499759"/>
            <a:ext cx="914400" cy="914400"/>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9" name="Picture 2" descr="https://assets.zoom.us/images/en-us/desktop/generic/webinar-attendee-controls.png">
            <a:extLst>
              <a:ext uri="{FF2B5EF4-FFF2-40B4-BE49-F238E27FC236}">
                <a16:creationId xmlns:a16="http://schemas.microsoft.com/office/drawing/2014/main" id="{705CEA6F-63A3-4A41-9188-89F23F198B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79128"/>
            <a:ext cx="9144000" cy="6143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Using webinar chat – Zoom Help Center">
            <a:extLst>
              <a:ext uri="{FF2B5EF4-FFF2-40B4-BE49-F238E27FC236}">
                <a16:creationId xmlns:a16="http://schemas.microsoft.com/office/drawing/2014/main" id="{664710AD-6466-4CA4-A9E3-658DC3312B3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9266"/>
          <a:stretch/>
        </p:blipFill>
        <p:spPr bwMode="auto">
          <a:xfrm>
            <a:off x="135467" y="3226332"/>
            <a:ext cx="2938725" cy="79119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a:extLst>
              <a:ext uri="{FF2B5EF4-FFF2-40B4-BE49-F238E27FC236}">
                <a16:creationId xmlns:a16="http://schemas.microsoft.com/office/drawing/2014/main" id="{F4CE3E7E-B24E-46AF-8E53-7EF2415606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1582" y="3244062"/>
            <a:ext cx="2685007" cy="28280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a:extLst>
              <a:ext uri="{FF2B5EF4-FFF2-40B4-BE49-F238E27FC236}">
                <a16:creationId xmlns:a16="http://schemas.microsoft.com/office/drawing/2014/main" id="{EA032523-BEAE-4E66-991B-F34867AEA93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8157" y="3226332"/>
            <a:ext cx="2332331" cy="2845826"/>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flipH="1" flipV="1">
            <a:off x="3724650" y="2693491"/>
            <a:ext cx="11972" cy="42028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5" name="Straight Arrow Connector 14"/>
          <p:cNvCxnSpPr/>
          <p:nvPr/>
        </p:nvCxnSpPr>
        <p:spPr>
          <a:xfrm flipH="1" flipV="1">
            <a:off x="4664450" y="2686345"/>
            <a:ext cx="11972" cy="42028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6" name="Straight Arrow Connector 15"/>
          <p:cNvCxnSpPr/>
          <p:nvPr/>
        </p:nvCxnSpPr>
        <p:spPr>
          <a:xfrm flipH="1" flipV="1">
            <a:off x="5604250" y="2693491"/>
            <a:ext cx="11972" cy="42028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7" name="Title 2"/>
          <p:cNvSpPr txBox="1">
            <a:spLocks/>
          </p:cNvSpPr>
          <p:nvPr/>
        </p:nvSpPr>
        <p:spPr>
          <a:xfrm>
            <a:off x="1044222" y="1458787"/>
            <a:ext cx="7049911" cy="414397"/>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A387A"/>
              </a:buClr>
              <a:buSzPts val="3600"/>
              <a:buFont typeface="Verdana"/>
              <a:buNone/>
              <a:defRPr sz="3600" b="0" i="0" u="none" strike="noStrike" cap="none">
                <a:solidFill>
                  <a:srgbClr val="0A387A"/>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CA" smtClean="0"/>
              <a:t>Zoom</a:t>
            </a:r>
            <a:endParaRPr lang="en-US" dirty="0"/>
          </a:p>
        </p:txBody>
      </p:sp>
      <p:cxnSp>
        <p:nvCxnSpPr>
          <p:cNvPr id="18" name="Straight Arrow Connector 17"/>
          <p:cNvCxnSpPr/>
          <p:nvPr/>
        </p:nvCxnSpPr>
        <p:spPr>
          <a:xfrm flipH="1" flipV="1">
            <a:off x="8499850" y="2693491"/>
            <a:ext cx="11972" cy="42028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52604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75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nodeType="afterEffect">
                                  <p:stCondLst>
                                    <p:cond delay="75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11"/>
                                        </p:tgtEl>
                                        <p:attrNameLst>
                                          <p:attrName>style.visibility</p:attrName>
                                        </p:attrNameLst>
                                      </p:cBhvr>
                                      <p:to>
                                        <p:strVal val="hidden"/>
                                      </p:to>
                                    </p:set>
                                  </p:childTnLst>
                                </p:cTn>
                              </p:par>
                            </p:childTnLst>
                          </p:cTn>
                        </p:par>
                        <p:par>
                          <p:cTn id="18" fill="hold">
                            <p:stCondLst>
                              <p:cond delay="0"/>
                            </p:stCondLst>
                            <p:childTnLst>
                              <p:par>
                                <p:cTn id="19" presetID="1" presetClass="entr" presetSubtype="0" fill="hold" nodeType="afterEffect">
                                  <p:stCondLst>
                                    <p:cond delay="50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r>
              <a:rPr lang="en-US" sz="2800" b="1" dirty="0" smtClean="0"/>
              <a:t>Indigenous land </a:t>
            </a:r>
            <a:r>
              <a:rPr lang="en-US" sz="2800" b="1" dirty="0"/>
              <a:t>acknowledgement</a:t>
            </a:r>
          </a:p>
        </p:txBody>
      </p:sp>
      <p:sp>
        <p:nvSpPr>
          <p:cNvPr id="4" name="Rectangle 3"/>
          <p:cNvSpPr/>
          <p:nvPr/>
        </p:nvSpPr>
        <p:spPr>
          <a:xfrm>
            <a:off x="838899" y="1417637"/>
            <a:ext cx="7847901" cy="4401205"/>
          </a:xfrm>
          <a:prstGeom prst="rect">
            <a:avLst/>
          </a:prstGeom>
        </p:spPr>
        <p:txBody>
          <a:bodyPr wrap="square">
            <a:spAutoFit/>
          </a:bodyPr>
          <a:lstStyle/>
          <a:p>
            <a:pPr algn="just"/>
            <a:r>
              <a:rPr lang="en-US" sz="2000" dirty="0">
                <a:latin typeface="Verdana" panose="020B0604030504040204" pitchFamily="34" charset="0"/>
              </a:rPr>
              <a:t>Let’s Talk Science acknowledges the diversity of Indigenous Peoples within the land we now call Canada, and values the historical and contemporary contributions of these peoples in each region where we live, work and study. We are committed to working toward meaningful reconciliation and continuing to broaden our understanding in these areas. In particular, we recognize the importance of Indigenous ways of knowing to our understanding of the natural world. </a:t>
            </a:r>
          </a:p>
          <a:p>
            <a:pPr algn="just"/>
            <a:r>
              <a:rPr lang="en-US" sz="2000" dirty="0">
                <a:latin typeface="Verdana" panose="020B0604030504040204" pitchFamily="34" charset="0"/>
              </a:rPr>
              <a:t>Acknowledging the traditional territory on which we live and work is a small but important step that reminds us to learn more about the Indigenous peoples in these regions, to consider the history and ongoing colonialism on this land and to reflect on how each of us can contribute to reconciliation.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42"/>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lvl="0"/>
            <a:r>
              <a:rPr lang="en-US" dirty="0"/>
              <a:t>"The Cloud Spinner</a:t>
            </a:r>
            <a:r>
              <a:rPr lang="en-US" dirty="0" smtClean="0"/>
              <a:t>"</a:t>
            </a:r>
            <a:r>
              <a:rPr lang="en-US" dirty="0" smtClean="0"/>
              <a:t/>
            </a:r>
            <a:br>
              <a:rPr lang="en-US" dirty="0" smtClean="0"/>
            </a:br>
            <a:r>
              <a:rPr lang="en-US" sz="2400" dirty="0"/>
              <a:t>by Michael </a:t>
            </a:r>
            <a:r>
              <a:rPr lang="en-US" sz="2400" dirty="0" err="1"/>
              <a:t>Catchpool</a:t>
            </a:r>
            <a:r>
              <a:rPr lang="en-US" sz="2400" dirty="0"/>
              <a:t> </a:t>
            </a:r>
            <a:endParaRPr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1372" y="1600200"/>
            <a:ext cx="3841254" cy="4250337"/>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42"/>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lvl="0"/>
            <a:r>
              <a:rPr lang="en-CA" b="1" dirty="0" smtClean="0"/>
              <a:t>Cloud in a jar</a:t>
            </a:r>
            <a:endParaRPr sz="2400" dirty="0"/>
          </a:p>
        </p:txBody>
      </p:sp>
      <p:sp>
        <p:nvSpPr>
          <p:cNvPr id="5" name="Rectangle 4"/>
          <p:cNvSpPr/>
          <p:nvPr/>
        </p:nvSpPr>
        <p:spPr>
          <a:xfrm>
            <a:off x="855132" y="2069985"/>
            <a:ext cx="4157134" cy="2677656"/>
          </a:xfrm>
          <a:prstGeom prst="rect">
            <a:avLst/>
          </a:prstGeom>
        </p:spPr>
        <p:txBody>
          <a:bodyPr wrap="square">
            <a:spAutoFit/>
          </a:bodyPr>
          <a:lstStyle/>
          <a:p>
            <a:r>
              <a:rPr lang="en-US" sz="2400" dirty="0" smtClean="0">
                <a:latin typeface="Calibri" panose="020F0502020204030204" pitchFamily="34" charset="0"/>
                <a:ea typeface="Calibri" panose="020F0502020204030204" pitchFamily="34" charset="0"/>
                <a:cs typeface="Times New Roman" panose="02020603050405020304" pitchFamily="18" charset="0"/>
              </a:rPr>
              <a:t>What materials will we need?</a:t>
            </a:r>
          </a:p>
          <a:p>
            <a:pPr marL="285750" indent="-285750">
              <a:buFont typeface="Arial" panose="020B0604020202020204" pitchFamily="34" charset="0"/>
              <a:buChar char="•"/>
            </a:pPr>
            <a:r>
              <a:rPr lang="en-US" sz="2000" dirty="0">
                <a:latin typeface="Calibri" panose="020F0502020204030204" pitchFamily="34" charset="0"/>
                <a:ea typeface="Calibri" panose="020F0502020204030204" pitchFamily="34" charset="0"/>
                <a:cs typeface="Times New Roman" panose="02020603050405020304" pitchFamily="18" charset="0"/>
              </a:rPr>
              <a:t>Ice </a:t>
            </a:r>
            <a:r>
              <a:rPr lang="en-US" sz="2000" dirty="0" smtClean="0">
                <a:latin typeface="Calibri" panose="020F0502020204030204" pitchFamily="34" charset="0"/>
                <a:ea typeface="Calibri" panose="020F0502020204030204" pitchFamily="34" charset="0"/>
                <a:cs typeface="Times New Roman" panose="02020603050405020304" pitchFamily="18" charset="0"/>
              </a:rPr>
              <a:t>cubes</a:t>
            </a:r>
          </a:p>
          <a:p>
            <a:pPr marL="285750" indent="-285750">
              <a:buFont typeface="Arial" panose="020B0604020202020204" pitchFamily="34" charset="0"/>
              <a:buChar char="•"/>
            </a:pPr>
            <a:r>
              <a:rPr lang="en-US" sz="2000" dirty="0" smtClean="0">
                <a:latin typeface="Calibri" panose="020F0502020204030204" pitchFamily="34" charset="0"/>
                <a:ea typeface="Calibri" panose="020F0502020204030204" pitchFamily="34" charset="0"/>
                <a:cs typeface="Times New Roman" panose="02020603050405020304" pitchFamily="18" charset="0"/>
              </a:rPr>
              <a:t>A jar </a:t>
            </a:r>
          </a:p>
          <a:p>
            <a:pPr marL="285750" indent="-285750">
              <a:buFont typeface="Arial" panose="020B0604020202020204" pitchFamily="34" charset="0"/>
              <a:buChar char="•"/>
            </a:pPr>
            <a:r>
              <a:rPr lang="en-US" sz="2000" dirty="0" smtClean="0">
                <a:latin typeface="Calibri" panose="020F0502020204030204" pitchFamily="34" charset="0"/>
                <a:ea typeface="Calibri" panose="020F0502020204030204" pitchFamily="34" charset="0"/>
                <a:cs typeface="Times New Roman" panose="02020603050405020304" pitchFamily="18" charset="0"/>
              </a:rPr>
              <a:t>Hairspray (possible substitute: matches) </a:t>
            </a:r>
          </a:p>
          <a:p>
            <a:pPr marL="285750" indent="-285750">
              <a:buFont typeface="Arial" panose="020B0604020202020204" pitchFamily="34" charset="0"/>
              <a:buChar char="•"/>
            </a:pPr>
            <a:r>
              <a:rPr lang="en-US" sz="2000" dirty="0" smtClean="0">
                <a:latin typeface="Calibri" panose="020F0502020204030204" pitchFamily="34" charset="0"/>
                <a:ea typeface="Calibri" panose="020F0502020204030204" pitchFamily="34" charset="0"/>
                <a:cs typeface="Times New Roman" panose="02020603050405020304" pitchFamily="18" charset="0"/>
              </a:rPr>
              <a:t>Hot water</a:t>
            </a:r>
          </a:p>
          <a:p>
            <a:pPr marL="285750" indent="-285750">
              <a:buFont typeface="Arial" panose="020B0604020202020204" pitchFamily="34" charset="0"/>
              <a:buChar char="•"/>
            </a:pPr>
            <a:r>
              <a:rPr lang="en-US" sz="2000" dirty="0" smtClean="0">
                <a:latin typeface="Calibri" panose="020F0502020204030204" pitchFamily="34" charset="0"/>
                <a:ea typeface="Calibri" panose="020F0502020204030204" pitchFamily="34" charset="0"/>
                <a:cs typeface="Times New Roman" panose="02020603050405020304" pitchFamily="18" charset="0"/>
              </a:rPr>
              <a:t>Optional: food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colouring</a:t>
            </a:r>
            <a:endParaRPr lang="en-US" sz="2000" dirty="0" smtClean="0">
              <a:latin typeface="Calibri" panose="020F0502020204030204" pitchFamily="34" charset="0"/>
              <a:ea typeface="Calibri" panose="020F0502020204030204" pitchFamily="34" charset="0"/>
              <a:cs typeface="Times New Roman" panose="02020603050405020304" pitchFamily="18" charset="0"/>
            </a:endParaRPr>
          </a:p>
          <a:p>
            <a:endParaRPr lang="en-CA"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3378" y="1213781"/>
            <a:ext cx="3352800" cy="4511040"/>
          </a:xfrm>
          <a:prstGeom prst="rect">
            <a:avLst/>
          </a:prstGeom>
        </p:spPr>
      </p:pic>
    </p:spTree>
    <p:extLst>
      <p:ext uri="{BB962C8B-B14F-4D97-AF65-F5344CB8AC3E}">
        <p14:creationId xmlns:p14="http://schemas.microsoft.com/office/powerpoint/2010/main" val="12988989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0819" y="496625"/>
            <a:ext cx="3890292" cy="5199465"/>
          </a:xfrm>
          <a:prstGeom prst="rect">
            <a:avLst/>
          </a:prstGeom>
        </p:spPr>
      </p:pic>
    </p:spTree>
    <p:extLst>
      <p:ext uri="{BB962C8B-B14F-4D97-AF65-F5344CB8AC3E}">
        <p14:creationId xmlns:p14="http://schemas.microsoft.com/office/powerpoint/2010/main" val="4718060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5"/>
        <p:cNvGrpSpPr/>
        <p:nvPr/>
      </p:nvGrpSpPr>
      <p:grpSpPr>
        <a:xfrm>
          <a:off x="0" y="0"/>
          <a:ext cx="0" cy="0"/>
          <a:chOff x="0" y="0"/>
          <a:chExt cx="0" cy="0"/>
        </a:xfrm>
      </p:grpSpPr>
      <p:sp>
        <p:nvSpPr>
          <p:cNvPr id="1146" name="Google Shape;1146;p10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A387A"/>
              </a:buClr>
              <a:buSzPts val="3600"/>
              <a:buFont typeface="Verdana"/>
              <a:buNone/>
            </a:pPr>
            <a:r>
              <a:rPr lang="en-US"/>
              <a:t>Thank you for joining us!</a:t>
            </a:r>
            <a:endParaRPr/>
          </a:p>
        </p:txBody>
      </p:sp>
      <p:sp>
        <p:nvSpPr>
          <p:cNvPr id="1147" name="Google Shape;1147;p101"/>
          <p:cNvSpPr txBox="1">
            <a:spLocks noGrp="1"/>
          </p:cNvSpPr>
          <p:nvPr>
            <p:ph type="body" idx="1"/>
          </p:nvPr>
        </p:nvSpPr>
        <p:spPr>
          <a:xfrm>
            <a:off x="457200" y="1600200"/>
            <a:ext cx="8229600" cy="4220914"/>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400"/>
              <a:buChar char="•"/>
            </a:pPr>
            <a:r>
              <a:rPr lang="en-US"/>
              <a:t>We hope you had fun!</a:t>
            </a:r>
            <a:endParaRPr/>
          </a:p>
          <a:p>
            <a:pPr marL="342900" lvl="0" indent="-190500" algn="l" rtl="0">
              <a:spcBef>
                <a:spcPts val="480"/>
              </a:spcBef>
              <a:spcAft>
                <a:spcPts val="0"/>
              </a:spcAft>
              <a:buSzPts val="2400"/>
              <a:buNone/>
            </a:pPr>
            <a:endParaRPr/>
          </a:p>
          <a:p>
            <a:pPr marL="342900" lvl="0" indent="-342900" algn="l" rtl="0">
              <a:spcBef>
                <a:spcPts val="480"/>
              </a:spcBef>
              <a:spcAft>
                <a:spcPts val="0"/>
              </a:spcAft>
              <a:buSzPts val="2400"/>
              <a:buChar char="•"/>
            </a:pPr>
            <a:r>
              <a:rPr lang="en-US"/>
              <a:t>Follow us on Twitter/Facebook @LetsTalkScience or visit our website </a:t>
            </a:r>
            <a:endParaRPr/>
          </a:p>
          <a:p>
            <a:pPr marL="342900" lvl="0" indent="-190500" algn="l" rtl="0">
              <a:spcBef>
                <a:spcPts val="480"/>
              </a:spcBef>
              <a:spcAft>
                <a:spcPts val="0"/>
              </a:spcAft>
              <a:buSzPts val="2400"/>
              <a:buNone/>
            </a:pPr>
            <a:endParaRPr/>
          </a:p>
          <a:p>
            <a:pPr marL="342900" lvl="0" indent="-342900" algn="l" rtl="0">
              <a:spcBef>
                <a:spcPts val="480"/>
              </a:spcBef>
              <a:spcAft>
                <a:spcPts val="0"/>
              </a:spcAft>
              <a:buSzPts val="2400"/>
              <a:buChar char="•"/>
            </a:pPr>
            <a:r>
              <a:rPr lang="en-US"/>
              <a:t>If your caregivers are okay with it, take a picture of your experiment and tweet it @LetsTalkScience with #STEMathome</a:t>
            </a: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TotalTime>
  <Words>894</Words>
  <Application>Microsoft Office PowerPoint</Application>
  <PresentationFormat>On-screen Show (4:3)</PresentationFormat>
  <Paragraphs>68</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Avenir</vt:lpstr>
      <vt:lpstr>Calibri</vt:lpstr>
      <vt:lpstr>Times New Roman</vt:lpstr>
      <vt:lpstr>Verdana</vt:lpstr>
      <vt:lpstr>Office Theme</vt:lpstr>
      <vt:lpstr>Storytime- Cloud in a jar</vt:lpstr>
      <vt:lpstr>PowerPoint Presentation</vt:lpstr>
      <vt:lpstr>PowerPoint Presentation</vt:lpstr>
      <vt:lpstr>Indigenous land acknowledgement</vt:lpstr>
      <vt:lpstr>"The Cloud Spinner" by Michael Catchpool </vt:lpstr>
      <vt:lpstr>Cloud in a jar</vt:lpstr>
      <vt:lpstr>PowerPoint Presentation</vt:lpstr>
      <vt:lpstr>Thank you for joining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Kit Name</dc:title>
  <dc:creator>SVisan</dc:creator>
  <cp:lastModifiedBy>Sabina Visan</cp:lastModifiedBy>
  <cp:revision>28</cp:revision>
  <dcterms:modified xsi:type="dcterms:W3CDTF">2020-10-19T19:28:10Z</dcterms:modified>
</cp:coreProperties>
</file>