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6" r:id="rId2"/>
    <p:sldId id="260" r:id="rId3"/>
    <p:sldId id="266" r:id="rId4"/>
    <p:sldId id="267" r:id="rId5"/>
    <p:sldId id="277" r:id="rId6"/>
    <p:sldId id="268" r:id="rId7"/>
    <p:sldId id="281" r:id="rId8"/>
    <p:sldId id="285" r:id="rId9"/>
    <p:sldId id="283" r:id="rId10"/>
    <p:sldId id="275" r:id="rId11"/>
    <p:sldId id="278" r:id="rId12"/>
    <p:sldId id="269" r:id="rId13"/>
    <p:sldId id="284" r:id="rId14"/>
    <p:sldId id="272" r:id="rId15"/>
    <p:sldId id="270" r:id="rId16"/>
    <p:sldId id="273" r:id="rId17"/>
    <p:sldId id="274" r:id="rId18"/>
    <p:sldId id="282" r:id="rId19"/>
    <p:sldId id="279" r:id="rId20"/>
    <p:sldId id="276" r:id="rId21"/>
    <p:sldId id="280" r:id="rId22"/>
    <p:sldId id="265"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387A"/>
    <a:srgbClr val="7DB127"/>
    <a:srgbClr val="79C800"/>
    <a:srgbClr val="65B034"/>
    <a:srgbClr val="0E2B89"/>
    <a:srgbClr val="E17622"/>
    <a:srgbClr val="B32617"/>
    <a:srgbClr val="DCA524"/>
    <a:srgbClr val="3C9FD1"/>
    <a:srgbClr val="0A4EB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5"/>
    <p:restoredTop sz="63258" autoAdjust="0"/>
  </p:normalViewPr>
  <p:slideViewPr>
    <p:cSldViewPr snapToGrid="0" snapToObjects="1">
      <p:cViewPr varScale="1">
        <p:scale>
          <a:sx n="45" d="100"/>
          <a:sy n="45" d="100"/>
        </p:scale>
        <p:origin x="2292" y="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139D4B-11CF-3443-8C5E-06D9DC4C6706}" type="doc">
      <dgm:prSet loTypeId="urn:microsoft.com/office/officeart/2005/8/layout/vList4" loCatId="" qsTypeId="urn:microsoft.com/office/officeart/2005/8/quickstyle/3d3" qsCatId="3D" csTypeId="urn:microsoft.com/office/officeart/2005/8/colors/accent3_3" csCatId="accent3" phldr="1"/>
      <dgm:spPr/>
      <dgm:t>
        <a:bodyPr/>
        <a:lstStyle/>
        <a:p>
          <a:endParaRPr lang="en-US"/>
        </a:p>
      </dgm:t>
    </dgm:pt>
    <dgm:pt modelId="{6EC89714-E2B3-804B-B9C3-C6030B3CDD8D}">
      <dgm:prSet phldrT="[Text]"/>
      <dgm:spPr/>
      <dgm:t>
        <a:bodyPr/>
        <a:lstStyle/>
        <a:p>
          <a:r>
            <a:rPr lang="en-US" b="1" dirty="0">
              <a:latin typeface="Verdana" panose="020B0604030504040204" pitchFamily="34" charset="0"/>
              <a:ea typeface="Verdana" panose="020B0604030504040204" pitchFamily="34" charset="0"/>
              <a:cs typeface="Verdana" panose="020B0604030504040204" pitchFamily="34" charset="0"/>
            </a:rPr>
            <a:t>9:00am</a:t>
          </a:r>
        </a:p>
      </dgm:t>
    </dgm:pt>
    <dgm:pt modelId="{BD7EC075-4FD9-624C-845F-6F1928F23C0E}" type="parTrans" cxnId="{DC94A44D-B652-D844-AA14-E8C961F5918C}">
      <dgm:prSet/>
      <dgm:spPr/>
      <dgm:t>
        <a:bodyPr/>
        <a:lstStyle/>
        <a:p>
          <a:endParaRPr lang="en-US"/>
        </a:p>
      </dgm:t>
    </dgm:pt>
    <dgm:pt modelId="{D4DDEB2D-44BF-304A-AF40-813FCB255EE3}" type="sibTrans" cxnId="{DC94A44D-B652-D844-AA14-E8C961F5918C}">
      <dgm:prSet/>
      <dgm:spPr/>
      <dgm:t>
        <a:bodyPr/>
        <a:lstStyle/>
        <a:p>
          <a:endParaRPr lang="en-US"/>
        </a:p>
      </dgm:t>
    </dgm:pt>
    <dgm:pt modelId="{F4138476-B6FC-A64D-9850-D6E59B4713B2}">
      <dgm:prSet phldrT="[Text]" phldr="1"/>
      <dgm:spPr/>
      <dgm:t>
        <a:bodyPr/>
        <a:lstStyle/>
        <a:p>
          <a:endParaRPr lang="en-US" b="1">
            <a:latin typeface="Verdana" panose="020B0604030504040204" pitchFamily="34" charset="0"/>
            <a:ea typeface="Verdana" panose="020B0604030504040204" pitchFamily="34" charset="0"/>
            <a:cs typeface="Verdana" panose="020B0604030504040204" pitchFamily="34" charset="0"/>
          </a:endParaRPr>
        </a:p>
      </dgm:t>
    </dgm:pt>
    <dgm:pt modelId="{29789D74-C8BA-8644-89B3-D3979F6D9FF4}" type="parTrans" cxnId="{F14969B5-7F54-044E-90EB-E6BDA9B49890}">
      <dgm:prSet/>
      <dgm:spPr/>
      <dgm:t>
        <a:bodyPr/>
        <a:lstStyle/>
        <a:p>
          <a:endParaRPr lang="en-US"/>
        </a:p>
      </dgm:t>
    </dgm:pt>
    <dgm:pt modelId="{133DCF6D-6DEC-1F42-BD39-B43D0F22B044}" type="sibTrans" cxnId="{F14969B5-7F54-044E-90EB-E6BDA9B49890}">
      <dgm:prSet/>
      <dgm:spPr/>
      <dgm:t>
        <a:bodyPr/>
        <a:lstStyle/>
        <a:p>
          <a:endParaRPr lang="en-US"/>
        </a:p>
      </dgm:t>
    </dgm:pt>
    <dgm:pt modelId="{FF9B02C4-D8A3-294F-A691-8654B529FF3A}">
      <dgm:prSet phldrT="[Text]" phldr="1"/>
      <dgm:spPr/>
      <dgm:t>
        <a:bodyPr/>
        <a:lstStyle/>
        <a:p>
          <a:endParaRPr lang="en-US" b="1">
            <a:latin typeface="Verdana" panose="020B0604030504040204" pitchFamily="34" charset="0"/>
            <a:ea typeface="Verdana" panose="020B0604030504040204" pitchFamily="34" charset="0"/>
            <a:cs typeface="Verdana" panose="020B0604030504040204" pitchFamily="34" charset="0"/>
          </a:endParaRPr>
        </a:p>
      </dgm:t>
    </dgm:pt>
    <dgm:pt modelId="{562AD26F-5A28-C442-B07C-A83868D07F88}" type="parTrans" cxnId="{1633929C-E619-994E-BC82-89FDA91DCD59}">
      <dgm:prSet/>
      <dgm:spPr/>
      <dgm:t>
        <a:bodyPr/>
        <a:lstStyle/>
        <a:p>
          <a:endParaRPr lang="en-US"/>
        </a:p>
      </dgm:t>
    </dgm:pt>
    <dgm:pt modelId="{13A46643-FDEF-774F-8E61-AE55D9153C93}" type="sibTrans" cxnId="{1633929C-E619-994E-BC82-89FDA91DCD59}">
      <dgm:prSet/>
      <dgm:spPr/>
      <dgm:t>
        <a:bodyPr/>
        <a:lstStyle/>
        <a:p>
          <a:endParaRPr lang="en-US"/>
        </a:p>
      </dgm:t>
    </dgm:pt>
    <dgm:pt modelId="{E4D3358B-9242-2541-B303-7819E910797C}">
      <dgm:prSet phldrT="[Text]"/>
      <dgm:spPr/>
      <dgm:t>
        <a:bodyPr/>
        <a:lstStyle/>
        <a:p>
          <a:r>
            <a:rPr lang="en-US" b="1" dirty="0">
              <a:latin typeface="Verdana" panose="020B0604030504040204" pitchFamily="34" charset="0"/>
              <a:ea typeface="Verdana" panose="020B0604030504040204" pitchFamily="34" charset="0"/>
              <a:cs typeface="Verdana" panose="020B0604030504040204" pitchFamily="34" charset="0"/>
            </a:rPr>
            <a:t>1:00pm</a:t>
          </a:r>
        </a:p>
      </dgm:t>
    </dgm:pt>
    <dgm:pt modelId="{2067ACFE-8239-E245-B9C6-423A56880FF0}" type="parTrans" cxnId="{6DD3DCD6-890E-DF44-9625-83A2E82A23C3}">
      <dgm:prSet/>
      <dgm:spPr/>
      <dgm:t>
        <a:bodyPr/>
        <a:lstStyle/>
        <a:p>
          <a:endParaRPr lang="en-US"/>
        </a:p>
      </dgm:t>
    </dgm:pt>
    <dgm:pt modelId="{244EC7FD-C5AB-174D-A05F-BF4F3C7D5D10}" type="sibTrans" cxnId="{6DD3DCD6-890E-DF44-9625-83A2E82A23C3}">
      <dgm:prSet/>
      <dgm:spPr/>
      <dgm:t>
        <a:bodyPr/>
        <a:lstStyle/>
        <a:p>
          <a:endParaRPr lang="en-US"/>
        </a:p>
      </dgm:t>
    </dgm:pt>
    <dgm:pt modelId="{B65DA3BF-C301-1F4C-B62C-FA1815EB133B}">
      <dgm:prSet phldrT="[Text]" phldr="1"/>
      <dgm:spPr/>
      <dgm:t>
        <a:bodyPr/>
        <a:lstStyle/>
        <a:p>
          <a:endParaRPr lang="en-US" b="1">
            <a:latin typeface="Verdana" panose="020B0604030504040204" pitchFamily="34" charset="0"/>
            <a:ea typeface="Verdana" panose="020B0604030504040204" pitchFamily="34" charset="0"/>
            <a:cs typeface="Verdana" panose="020B0604030504040204" pitchFamily="34" charset="0"/>
          </a:endParaRPr>
        </a:p>
      </dgm:t>
    </dgm:pt>
    <dgm:pt modelId="{85D53567-4612-E648-AA50-E738F023B6B1}" type="parTrans" cxnId="{CCBBA1AB-45F3-0041-8665-1470111DAF68}">
      <dgm:prSet/>
      <dgm:spPr/>
      <dgm:t>
        <a:bodyPr/>
        <a:lstStyle/>
        <a:p>
          <a:endParaRPr lang="en-US"/>
        </a:p>
      </dgm:t>
    </dgm:pt>
    <dgm:pt modelId="{85231D73-2DF0-4247-BF94-A61DDD5B380E}" type="sibTrans" cxnId="{CCBBA1AB-45F3-0041-8665-1470111DAF68}">
      <dgm:prSet/>
      <dgm:spPr/>
      <dgm:t>
        <a:bodyPr/>
        <a:lstStyle/>
        <a:p>
          <a:endParaRPr lang="en-US"/>
        </a:p>
      </dgm:t>
    </dgm:pt>
    <dgm:pt modelId="{617D9425-6DF8-464E-A305-DE5C8D781446}">
      <dgm:prSet phldrT="[Text]" phldr="1"/>
      <dgm:spPr/>
      <dgm:t>
        <a:bodyPr/>
        <a:lstStyle/>
        <a:p>
          <a:endParaRPr lang="en-US" b="1">
            <a:latin typeface="Verdana" panose="020B0604030504040204" pitchFamily="34" charset="0"/>
            <a:ea typeface="Verdana" panose="020B0604030504040204" pitchFamily="34" charset="0"/>
            <a:cs typeface="Verdana" panose="020B0604030504040204" pitchFamily="34" charset="0"/>
          </a:endParaRPr>
        </a:p>
      </dgm:t>
    </dgm:pt>
    <dgm:pt modelId="{065B71C2-477E-D24D-8585-D26D5A651D2D}" type="parTrans" cxnId="{06B663A4-F3F0-7A47-AED6-7805E18CA685}">
      <dgm:prSet/>
      <dgm:spPr/>
      <dgm:t>
        <a:bodyPr/>
        <a:lstStyle/>
        <a:p>
          <a:endParaRPr lang="en-US"/>
        </a:p>
      </dgm:t>
    </dgm:pt>
    <dgm:pt modelId="{F87793F2-5272-4343-95CC-68A1AADEE1EB}" type="sibTrans" cxnId="{06B663A4-F3F0-7A47-AED6-7805E18CA685}">
      <dgm:prSet/>
      <dgm:spPr/>
      <dgm:t>
        <a:bodyPr/>
        <a:lstStyle/>
        <a:p>
          <a:endParaRPr lang="en-US"/>
        </a:p>
      </dgm:t>
    </dgm:pt>
    <dgm:pt modelId="{F1BD2D6C-F771-184F-9615-7D6C59F6A076}">
      <dgm:prSet phldrT="[Text]"/>
      <dgm:spPr/>
      <dgm:t>
        <a:bodyPr/>
        <a:lstStyle/>
        <a:p>
          <a:r>
            <a:rPr lang="en-US" b="1" dirty="0">
              <a:latin typeface="Verdana" panose="020B0604030504040204" pitchFamily="34" charset="0"/>
              <a:ea typeface="Verdana" panose="020B0604030504040204" pitchFamily="34" charset="0"/>
              <a:cs typeface="Verdana" panose="020B0604030504040204" pitchFamily="34" charset="0"/>
            </a:rPr>
            <a:t>5:00pm</a:t>
          </a:r>
        </a:p>
      </dgm:t>
    </dgm:pt>
    <dgm:pt modelId="{991C9C33-FFEA-CD49-B769-C8A2AFD07A4D}" type="parTrans" cxnId="{C7621CF7-D92D-3C4A-97CA-FE7C67F185FB}">
      <dgm:prSet/>
      <dgm:spPr/>
      <dgm:t>
        <a:bodyPr/>
        <a:lstStyle/>
        <a:p>
          <a:endParaRPr lang="en-US"/>
        </a:p>
      </dgm:t>
    </dgm:pt>
    <dgm:pt modelId="{9F3C2390-2EC5-7C4C-9760-E56A5E6B2EC6}" type="sibTrans" cxnId="{C7621CF7-D92D-3C4A-97CA-FE7C67F185FB}">
      <dgm:prSet/>
      <dgm:spPr/>
      <dgm:t>
        <a:bodyPr/>
        <a:lstStyle/>
        <a:p>
          <a:endParaRPr lang="en-US"/>
        </a:p>
      </dgm:t>
    </dgm:pt>
    <dgm:pt modelId="{4867AD53-7D36-7E4B-AA24-143B2341C5A8}">
      <dgm:prSet phldrT="[Text]" phldr="1"/>
      <dgm:spPr/>
      <dgm:t>
        <a:bodyPr/>
        <a:lstStyle/>
        <a:p>
          <a:endParaRPr lang="en-US" b="1">
            <a:latin typeface="Verdana" panose="020B0604030504040204" pitchFamily="34" charset="0"/>
            <a:ea typeface="Verdana" panose="020B0604030504040204" pitchFamily="34" charset="0"/>
            <a:cs typeface="Verdana" panose="020B0604030504040204" pitchFamily="34" charset="0"/>
          </a:endParaRPr>
        </a:p>
      </dgm:t>
    </dgm:pt>
    <dgm:pt modelId="{27BE47B4-0D08-464F-B479-E415B87EC23B}" type="parTrans" cxnId="{8216405D-7B17-A646-AFB1-89D70CB222CB}">
      <dgm:prSet/>
      <dgm:spPr/>
      <dgm:t>
        <a:bodyPr/>
        <a:lstStyle/>
        <a:p>
          <a:endParaRPr lang="en-US"/>
        </a:p>
      </dgm:t>
    </dgm:pt>
    <dgm:pt modelId="{E0530323-53C2-BD4D-9F6B-3D32A4CDABFB}" type="sibTrans" cxnId="{8216405D-7B17-A646-AFB1-89D70CB222CB}">
      <dgm:prSet/>
      <dgm:spPr/>
      <dgm:t>
        <a:bodyPr/>
        <a:lstStyle/>
        <a:p>
          <a:endParaRPr lang="en-US"/>
        </a:p>
      </dgm:t>
    </dgm:pt>
    <dgm:pt modelId="{BE48B2E4-993E-C746-8662-8B5B9AD1F650}">
      <dgm:prSet phldrT="[Text]" phldr="1"/>
      <dgm:spPr/>
      <dgm:t>
        <a:bodyPr/>
        <a:lstStyle/>
        <a:p>
          <a:endParaRPr lang="en-US" b="1" dirty="0">
            <a:latin typeface="Verdana" panose="020B0604030504040204" pitchFamily="34" charset="0"/>
            <a:ea typeface="Verdana" panose="020B0604030504040204" pitchFamily="34" charset="0"/>
            <a:cs typeface="Verdana" panose="020B0604030504040204" pitchFamily="34" charset="0"/>
          </a:endParaRPr>
        </a:p>
      </dgm:t>
    </dgm:pt>
    <dgm:pt modelId="{7167191C-B48B-2049-8134-324DD0FCC855}" type="parTrans" cxnId="{25B0EBB4-CA22-244A-8BBE-AF08455C2535}">
      <dgm:prSet/>
      <dgm:spPr/>
      <dgm:t>
        <a:bodyPr/>
        <a:lstStyle/>
        <a:p>
          <a:endParaRPr lang="en-US"/>
        </a:p>
      </dgm:t>
    </dgm:pt>
    <dgm:pt modelId="{700CFC1B-2D56-D241-A9F3-842205B4487D}" type="sibTrans" cxnId="{25B0EBB4-CA22-244A-8BBE-AF08455C2535}">
      <dgm:prSet/>
      <dgm:spPr/>
      <dgm:t>
        <a:bodyPr/>
        <a:lstStyle/>
        <a:p>
          <a:endParaRPr lang="en-US"/>
        </a:p>
      </dgm:t>
    </dgm:pt>
    <dgm:pt modelId="{1B30A83A-5E47-614A-8667-8F35347D9426}" type="pres">
      <dgm:prSet presAssocID="{16139D4B-11CF-3443-8C5E-06D9DC4C6706}" presName="linear" presStyleCnt="0">
        <dgm:presLayoutVars>
          <dgm:dir/>
          <dgm:resizeHandles val="exact"/>
        </dgm:presLayoutVars>
      </dgm:prSet>
      <dgm:spPr/>
      <dgm:t>
        <a:bodyPr/>
        <a:lstStyle/>
        <a:p>
          <a:endParaRPr lang="en-US"/>
        </a:p>
      </dgm:t>
    </dgm:pt>
    <dgm:pt modelId="{6FA8227D-5DF5-DA4F-97F0-983842302250}" type="pres">
      <dgm:prSet presAssocID="{6EC89714-E2B3-804B-B9C3-C6030B3CDD8D}" presName="comp" presStyleCnt="0"/>
      <dgm:spPr/>
    </dgm:pt>
    <dgm:pt modelId="{C042C8B9-37F2-404D-87F6-FA6100D1CFDF}" type="pres">
      <dgm:prSet presAssocID="{6EC89714-E2B3-804B-B9C3-C6030B3CDD8D}" presName="box" presStyleLbl="node1" presStyleIdx="0" presStyleCnt="3" custLinFactNeighborX="-253" custLinFactNeighborY="-20000"/>
      <dgm:spPr/>
      <dgm:t>
        <a:bodyPr/>
        <a:lstStyle/>
        <a:p>
          <a:endParaRPr lang="en-US"/>
        </a:p>
      </dgm:t>
    </dgm:pt>
    <dgm:pt modelId="{B4935539-44A0-3F45-A726-BF6229F95EB3}" type="pres">
      <dgm:prSet presAssocID="{6EC89714-E2B3-804B-B9C3-C6030B3CDD8D}" presName="img" presStyleLbl="fgImgPlace1" presStyleIdx="0" presStyleCnt="3"/>
      <dgm:spPr/>
    </dgm:pt>
    <dgm:pt modelId="{0254A7A5-C17D-6D42-A39B-04253EA279DA}" type="pres">
      <dgm:prSet presAssocID="{6EC89714-E2B3-804B-B9C3-C6030B3CDD8D}" presName="text" presStyleLbl="node1" presStyleIdx="0" presStyleCnt="3">
        <dgm:presLayoutVars>
          <dgm:bulletEnabled val="1"/>
        </dgm:presLayoutVars>
      </dgm:prSet>
      <dgm:spPr/>
      <dgm:t>
        <a:bodyPr/>
        <a:lstStyle/>
        <a:p>
          <a:endParaRPr lang="en-US"/>
        </a:p>
      </dgm:t>
    </dgm:pt>
    <dgm:pt modelId="{B0BFF134-5CBE-1543-A6BD-97B8A79DDDA3}" type="pres">
      <dgm:prSet presAssocID="{D4DDEB2D-44BF-304A-AF40-813FCB255EE3}" presName="spacer" presStyleCnt="0"/>
      <dgm:spPr/>
    </dgm:pt>
    <dgm:pt modelId="{589DA81A-B378-4C4E-9651-3EDD5AC3B72F}" type="pres">
      <dgm:prSet presAssocID="{E4D3358B-9242-2541-B303-7819E910797C}" presName="comp" presStyleCnt="0"/>
      <dgm:spPr/>
    </dgm:pt>
    <dgm:pt modelId="{611B5CCA-3064-3C45-B652-280A59B3BCC0}" type="pres">
      <dgm:prSet presAssocID="{E4D3358B-9242-2541-B303-7819E910797C}" presName="box" presStyleLbl="node1" presStyleIdx="1" presStyleCnt="3" custLinFactNeighborY="-1625"/>
      <dgm:spPr/>
      <dgm:t>
        <a:bodyPr/>
        <a:lstStyle/>
        <a:p>
          <a:endParaRPr lang="en-US"/>
        </a:p>
      </dgm:t>
    </dgm:pt>
    <dgm:pt modelId="{B973FC02-D915-6149-BB58-FC25CDF9667B}" type="pres">
      <dgm:prSet presAssocID="{E4D3358B-9242-2541-B303-7819E910797C}" presName="img" presStyleLbl="fgImgPlace1" presStyleIdx="1" presStyleCnt="3"/>
      <dgm:spPr/>
    </dgm:pt>
    <dgm:pt modelId="{E7E0E296-F37C-4A47-BAB1-48DC8E97F4BB}" type="pres">
      <dgm:prSet presAssocID="{E4D3358B-9242-2541-B303-7819E910797C}" presName="text" presStyleLbl="node1" presStyleIdx="1" presStyleCnt="3">
        <dgm:presLayoutVars>
          <dgm:bulletEnabled val="1"/>
        </dgm:presLayoutVars>
      </dgm:prSet>
      <dgm:spPr/>
      <dgm:t>
        <a:bodyPr/>
        <a:lstStyle/>
        <a:p>
          <a:endParaRPr lang="en-US"/>
        </a:p>
      </dgm:t>
    </dgm:pt>
    <dgm:pt modelId="{7C335E17-C98D-C94A-826A-F99B8E7870D3}" type="pres">
      <dgm:prSet presAssocID="{244EC7FD-C5AB-174D-A05F-BF4F3C7D5D10}" presName="spacer" presStyleCnt="0"/>
      <dgm:spPr/>
    </dgm:pt>
    <dgm:pt modelId="{3CDA7806-1261-3942-AD76-59F99928F053}" type="pres">
      <dgm:prSet presAssocID="{F1BD2D6C-F771-184F-9615-7D6C59F6A076}" presName="comp" presStyleCnt="0"/>
      <dgm:spPr/>
    </dgm:pt>
    <dgm:pt modelId="{96AC9570-FC85-0A4E-8F91-5A4ECB958D93}" type="pres">
      <dgm:prSet presAssocID="{F1BD2D6C-F771-184F-9615-7D6C59F6A076}" presName="box" presStyleLbl="node1" presStyleIdx="2" presStyleCnt="3"/>
      <dgm:spPr/>
      <dgm:t>
        <a:bodyPr/>
        <a:lstStyle/>
        <a:p>
          <a:endParaRPr lang="en-US"/>
        </a:p>
      </dgm:t>
    </dgm:pt>
    <dgm:pt modelId="{1F641CB7-315D-9849-B8FD-04CD0BC119EF}" type="pres">
      <dgm:prSet presAssocID="{F1BD2D6C-F771-184F-9615-7D6C59F6A076}" presName="img" presStyleLbl="fgImgPlace1" presStyleIdx="2" presStyleCnt="3"/>
      <dgm:spPr/>
    </dgm:pt>
    <dgm:pt modelId="{77965206-A43F-F249-8F90-22F5B4598D5D}" type="pres">
      <dgm:prSet presAssocID="{F1BD2D6C-F771-184F-9615-7D6C59F6A076}" presName="text" presStyleLbl="node1" presStyleIdx="2" presStyleCnt="3">
        <dgm:presLayoutVars>
          <dgm:bulletEnabled val="1"/>
        </dgm:presLayoutVars>
      </dgm:prSet>
      <dgm:spPr/>
      <dgm:t>
        <a:bodyPr/>
        <a:lstStyle/>
        <a:p>
          <a:endParaRPr lang="en-US"/>
        </a:p>
      </dgm:t>
    </dgm:pt>
  </dgm:ptLst>
  <dgm:cxnLst>
    <dgm:cxn modelId="{785BF0D8-75A7-D94A-8ABC-FE3A98D709D5}" type="presOf" srcId="{E4D3358B-9242-2541-B303-7819E910797C}" destId="{611B5CCA-3064-3C45-B652-280A59B3BCC0}" srcOrd="0" destOrd="0" presId="urn:microsoft.com/office/officeart/2005/8/layout/vList4"/>
    <dgm:cxn modelId="{DC94A44D-B652-D844-AA14-E8C961F5918C}" srcId="{16139D4B-11CF-3443-8C5E-06D9DC4C6706}" destId="{6EC89714-E2B3-804B-B9C3-C6030B3CDD8D}" srcOrd="0" destOrd="0" parTransId="{BD7EC075-4FD9-624C-845F-6F1928F23C0E}" sibTransId="{D4DDEB2D-44BF-304A-AF40-813FCB255EE3}"/>
    <dgm:cxn modelId="{06B663A4-F3F0-7A47-AED6-7805E18CA685}" srcId="{E4D3358B-9242-2541-B303-7819E910797C}" destId="{617D9425-6DF8-464E-A305-DE5C8D781446}" srcOrd="1" destOrd="0" parTransId="{065B71C2-477E-D24D-8585-D26D5A651D2D}" sibTransId="{F87793F2-5272-4343-95CC-68A1AADEE1EB}"/>
    <dgm:cxn modelId="{8216405D-7B17-A646-AFB1-89D70CB222CB}" srcId="{F1BD2D6C-F771-184F-9615-7D6C59F6A076}" destId="{4867AD53-7D36-7E4B-AA24-143B2341C5A8}" srcOrd="0" destOrd="0" parTransId="{27BE47B4-0D08-464F-B479-E415B87EC23B}" sibTransId="{E0530323-53C2-BD4D-9F6B-3D32A4CDABFB}"/>
    <dgm:cxn modelId="{E45C3FA7-0C18-264A-AC79-31533CCA9A58}" type="presOf" srcId="{FF9B02C4-D8A3-294F-A691-8654B529FF3A}" destId="{C042C8B9-37F2-404D-87F6-FA6100D1CFDF}" srcOrd="0" destOrd="2" presId="urn:microsoft.com/office/officeart/2005/8/layout/vList4"/>
    <dgm:cxn modelId="{4DC94E90-BAAA-1A4E-9D8D-8BF1037B1D3F}" type="presOf" srcId="{BE48B2E4-993E-C746-8662-8B5B9AD1F650}" destId="{96AC9570-FC85-0A4E-8F91-5A4ECB958D93}" srcOrd="0" destOrd="2" presId="urn:microsoft.com/office/officeart/2005/8/layout/vList4"/>
    <dgm:cxn modelId="{6DD3DCD6-890E-DF44-9625-83A2E82A23C3}" srcId="{16139D4B-11CF-3443-8C5E-06D9DC4C6706}" destId="{E4D3358B-9242-2541-B303-7819E910797C}" srcOrd="1" destOrd="0" parTransId="{2067ACFE-8239-E245-B9C6-423A56880FF0}" sibTransId="{244EC7FD-C5AB-174D-A05F-BF4F3C7D5D10}"/>
    <dgm:cxn modelId="{3090549D-5343-6845-8F7F-0A222D427A00}" type="presOf" srcId="{16139D4B-11CF-3443-8C5E-06D9DC4C6706}" destId="{1B30A83A-5E47-614A-8667-8F35347D9426}" srcOrd="0" destOrd="0" presId="urn:microsoft.com/office/officeart/2005/8/layout/vList4"/>
    <dgm:cxn modelId="{8DFE804E-D41D-AB44-BF29-344F279707A9}" type="presOf" srcId="{F1BD2D6C-F771-184F-9615-7D6C59F6A076}" destId="{96AC9570-FC85-0A4E-8F91-5A4ECB958D93}" srcOrd="0" destOrd="0" presId="urn:microsoft.com/office/officeart/2005/8/layout/vList4"/>
    <dgm:cxn modelId="{34186EA5-517B-2D41-B03D-8076C5E99EAE}" type="presOf" srcId="{E4D3358B-9242-2541-B303-7819E910797C}" destId="{E7E0E296-F37C-4A47-BAB1-48DC8E97F4BB}" srcOrd="1" destOrd="0" presId="urn:microsoft.com/office/officeart/2005/8/layout/vList4"/>
    <dgm:cxn modelId="{F14969B5-7F54-044E-90EB-E6BDA9B49890}" srcId="{6EC89714-E2B3-804B-B9C3-C6030B3CDD8D}" destId="{F4138476-B6FC-A64D-9850-D6E59B4713B2}" srcOrd="0" destOrd="0" parTransId="{29789D74-C8BA-8644-89B3-D3979F6D9FF4}" sibTransId="{133DCF6D-6DEC-1F42-BD39-B43D0F22B044}"/>
    <dgm:cxn modelId="{4D1F8AB3-5C77-8D47-AFAE-B87A7BCAE7BB}" type="presOf" srcId="{BE48B2E4-993E-C746-8662-8B5B9AD1F650}" destId="{77965206-A43F-F249-8F90-22F5B4598D5D}" srcOrd="1" destOrd="2" presId="urn:microsoft.com/office/officeart/2005/8/layout/vList4"/>
    <dgm:cxn modelId="{DEFB1C47-2AB1-704E-B713-4501CB884FCC}" type="presOf" srcId="{4867AD53-7D36-7E4B-AA24-143B2341C5A8}" destId="{77965206-A43F-F249-8F90-22F5B4598D5D}" srcOrd="1" destOrd="1" presId="urn:microsoft.com/office/officeart/2005/8/layout/vList4"/>
    <dgm:cxn modelId="{41EE87C7-A8E2-6145-8890-3E46A81DFAAB}" type="presOf" srcId="{6EC89714-E2B3-804B-B9C3-C6030B3CDD8D}" destId="{C042C8B9-37F2-404D-87F6-FA6100D1CFDF}" srcOrd="0" destOrd="0" presId="urn:microsoft.com/office/officeart/2005/8/layout/vList4"/>
    <dgm:cxn modelId="{B1368598-D700-0940-80EA-5847C07EEDBD}" type="presOf" srcId="{4867AD53-7D36-7E4B-AA24-143B2341C5A8}" destId="{96AC9570-FC85-0A4E-8F91-5A4ECB958D93}" srcOrd="0" destOrd="1" presId="urn:microsoft.com/office/officeart/2005/8/layout/vList4"/>
    <dgm:cxn modelId="{1633929C-E619-994E-BC82-89FDA91DCD59}" srcId="{6EC89714-E2B3-804B-B9C3-C6030B3CDD8D}" destId="{FF9B02C4-D8A3-294F-A691-8654B529FF3A}" srcOrd="1" destOrd="0" parTransId="{562AD26F-5A28-C442-B07C-A83868D07F88}" sibTransId="{13A46643-FDEF-774F-8E61-AE55D9153C93}"/>
    <dgm:cxn modelId="{610E122E-396A-5649-BFA7-40788E631A71}" type="presOf" srcId="{FF9B02C4-D8A3-294F-A691-8654B529FF3A}" destId="{0254A7A5-C17D-6D42-A39B-04253EA279DA}" srcOrd="1" destOrd="2" presId="urn:microsoft.com/office/officeart/2005/8/layout/vList4"/>
    <dgm:cxn modelId="{C7621CF7-D92D-3C4A-97CA-FE7C67F185FB}" srcId="{16139D4B-11CF-3443-8C5E-06D9DC4C6706}" destId="{F1BD2D6C-F771-184F-9615-7D6C59F6A076}" srcOrd="2" destOrd="0" parTransId="{991C9C33-FFEA-CD49-B769-C8A2AFD07A4D}" sibTransId="{9F3C2390-2EC5-7C4C-9760-E56A5E6B2EC6}"/>
    <dgm:cxn modelId="{D1E141C4-2594-8C42-9C68-11C818A95B72}" type="presOf" srcId="{6EC89714-E2B3-804B-B9C3-C6030B3CDD8D}" destId="{0254A7A5-C17D-6D42-A39B-04253EA279DA}" srcOrd="1" destOrd="0" presId="urn:microsoft.com/office/officeart/2005/8/layout/vList4"/>
    <dgm:cxn modelId="{1E054A08-B2A0-7441-AAEE-D8C11299682C}" type="presOf" srcId="{B65DA3BF-C301-1F4C-B62C-FA1815EB133B}" destId="{611B5CCA-3064-3C45-B652-280A59B3BCC0}" srcOrd="0" destOrd="1" presId="urn:microsoft.com/office/officeart/2005/8/layout/vList4"/>
    <dgm:cxn modelId="{59C9464C-03A5-9746-BE84-4833117BE8F3}" type="presOf" srcId="{F4138476-B6FC-A64D-9850-D6E59B4713B2}" destId="{0254A7A5-C17D-6D42-A39B-04253EA279DA}" srcOrd="1" destOrd="1" presId="urn:microsoft.com/office/officeart/2005/8/layout/vList4"/>
    <dgm:cxn modelId="{CADBFD9F-9A9E-3644-847C-29FB93BD94D8}" type="presOf" srcId="{F1BD2D6C-F771-184F-9615-7D6C59F6A076}" destId="{77965206-A43F-F249-8F90-22F5B4598D5D}" srcOrd="1" destOrd="0" presId="urn:microsoft.com/office/officeart/2005/8/layout/vList4"/>
    <dgm:cxn modelId="{25B0EBB4-CA22-244A-8BBE-AF08455C2535}" srcId="{F1BD2D6C-F771-184F-9615-7D6C59F6A076}" destId="{BE48B2E4-993E-C746-8662-8B5B9AD1F650}" srcOrd="1" destOrd="0" parTransId="{7167191C-B48B-2049-8134-324DD0FCC855}" sibTransId="{700CFC1B-2D56-D241-A9F3-842205B4487D}"/>
    <dgm:cxn modelId="{96A4F9AC-4D03-7C46-BC10-4D4C8F6346F1}" type="presOf" srcId="{617D9425-6DF8-464E-A305-DE5C8D781446}" destId="{E7E0E296-F37C-4A47-BAB1-48DC8E97F4BB}" srcOrd="1" destOrd="2" presId="urn:microsoft.com/office/officeart/2005/8/layout/vList4"/>
    <dgm:cxn modelId="{A5F24912-5DDF-3E4C-9E0F-DBAB44B8C98C}" type="presOf" srcId="{B65DA3BF-C301-1F4C-B62C-FA1815EB133B}" destId="{E7E0E296-F37C-4A47-BAB1-48DC8E97F4BB}" srcOrd="1" destOrd="1" presId="urn:microsoft.com/office/officeart/2005/8/layout/vList4"/>
    <dgm:cxn modelId="{193DB560-3961-B24E-9DC6-4B8EBE6B87CC}" type="presOf" srcId="{617D9425-6DF8-464E-A305-DE5C8D781446}" destId="{611B5CCA-3064-3C45-B652-280A59B3BCC0}" srcOrd="0" destOrd="2" presId="urn:microsoft.com/office/officeart/2005/8/layout/vList4"/>
    <dgm:cxn modelId="{418B9DE6-A6EB-CE4C-8A72-815BCFE1DED4}" type="presOf" srcId="{F4138476-B6FC-A64D-9850-D6E59B4713B2}" destId="{C042C8B9-37F2-404D-87F6-FA6100D1CFDF}" srcOrd="0" destOrd="1" presId="urn:microsoft.com/office/officeart/2005/8/layout/vList4"/>
    <dgm:cxn modelId="{CCBBA1AB-45F3-0041-8665-1470111DAF68}" srcId="{E4D3358B-9242-2541-B303-7819E910797C}" destId="{B65DA3BF-C301-1F4C-B62C-FA1815EB133B}" srcOrd="0" destOrd="0" parTransId="{85D53567-4612-E648-AA50-E738F023B6B1}" sibTransId="{85231D73-2DF0-4247-BF94-A61DDD5B380E}"/>
    <dgm:cxn modelId="{E541F538-2330-7C4D-A0F8-58068C26F390}" type="presParOf" srcId="{1B30A83A-5E47-614A-8667-8F35347D9426}" destId="{6FA8227D-5DF5-DA4F-97F0-983842302250}" srcOrd="0" destOrd="0" presId="urn:microsoft.com/office/officeart/2005/8/layout/vList4"/>
    <dgm:cxn modelId="{5176FF9D-64F0-794A-80F1-DA4021D4FC8C}" type="presParOf" srcId="{6FA8227D-5DF5-DA4F-97F0-983842302250}" destId="{C042C8B9-37F2-404D-87F6-FA6100D1CFDF}" srcOrd="0" destOrd="0" presId="urn:microsoft.com/office/officeart/2005/8/layout/vList4"/>
    <dgm:cxn modelId="{38565272-3AAC-8644-B546-09FE0EB183FC}" type="presParOf" srcId="{6FA8227D-5DF5-DA4F-97F0-983842302250}" destId="{B4935539-44A0-3F45-A726-BF6229F95EB3}" srcOrd="1" destOrd="0" presId="urn:microsoft.com/office/officeart/2005/8/layout/vList4"/>
    <dgm:cxn modelId="{7C0ECADB-445A-674F-AC58-8E250C5ED7F1}" type="presParOf" srcId="{6FA8227D-5DF5-DA4F-97F0-983842302250}" destId="{0254A7A5-C17D-6D42-A39B-04253EA279DA}" srcOrd="2" destOrd="0" presId="urn:microsoft.com/office/officeart/2005/8/layout/vList4"/>
    <dgm:cxn modelId="{7DEC003B-09C1-9642-91FB-4EDC37B35D29}" type="presParOf" srcId="{1B30A83A-5E47-614A-8667-8F35347D9426}" destId="{B0BFF134-5CBE-1543-A6BD-97B8A79DDDA3}" srcOrd="1" destOrd="0" presId="urn:microsoft.com/office/officeart/2005/8/layout/vList4"/>
    <dgm:cxn modelId="{BDD68C85-0979-F74B-A17E-9BBCCB1DC4A5}" type="presParOf" srcId="{1B30A83A-5E47-614A-8667-8F35347D9426}" destId="{589DA81A-B378-4C4E-9651-3EDD5AC3B72F}" srcOrd="2" destOrd="0" presId="urn:microsoft.com/office/officeart/2005/8/layout/vList4"/>
    <dgm:cxn modelId="{B162F328-F857-2541-ACA7-F5A4638B392B}" type="presParOf" srcId="{589DA81A-B378-4C4E-9651-3EDD5AC3B72F}" destId="{611B5CCA-3064-3C45-B652-280A59B3BCC0}" srcOrd="0" destOrd="0" presId="urn:microsoft.com/office/officeart/2005/8/layout/vList4"/>
    <dgm:cxn modelId="{70A4AD08-1A59-AD40-B440-1D0CE3380981}" type="presParOf" srcId="{589DA81A-B378-4C4E-9651-3EDD5AC3B72F}" destId="{B973FC02-D915-6149-BB58-FC25CDF9667B}" srcOrd="1" destOrd="0" presId="urn:microsoft.com/office/officeart/2005/8/layout/vList4"/>
    <dgm:cxn modelId="{3ACA768C-D386-7249-BAF0-F8AE589904D7}" type="presParOf" srcId="{589DA81A-B378-4C4E-9651-3EDD5AC3B72F}" destId="{E7E0E296-F37C-4A47-BAB1-48DC8E97F4BB}" srcOrd="2" destOrd="0" presId="urn:microsoft.com/office/officeart/2005/8/layout/vList4"/>
    <dgm:cxn modelId="{A8B645BC-F264-7D47-B914-F04ABE8DB8BC}" type="presParOf" srcId="{1B30A83A-5E47-614A-8667-8F35347D9426}" destId="{7C335E17-C98D-C94A-826A-F99B8E7870D3}" srcOrd="3" destOrd="0" presId="urn:microsoft.com/office/officeart/2005/8/layout/vList4"/>
    <dgm:cxn modelId="{3CE8EC3B-5FD2-714E-9E42-2BABA1DAD3C1}" type="presParOf" srcId="{1B30A83A-5E47-614A-8667-8F35347D9426}" destId="{3CDA7806-1261-3942-AD76-59F99928F053}" srcOrd="4" destOrd="0" presId="urn:microsoft.com/office/officeart/2005/8/layout/vList4"/>
    <dgm:cxn modelId="{78F2081C-6083-BA46-B911-7FBF070F15EF}" type="presParOf" srcId="{3CDA7806-1261-3942-AD76-59F99928F053}" destId="{96AC9570-FC85-0A4E-8F91-5A4ECB958D93}" srcOrd="0" destOrd="0" presId="urn:microsoft.com/office/officeart/2005/8/layout/vList4"/>
    <dgm:cxn modelId="{D9B14250-DFC2-974A-B031-FA252A915D40}" type="presParOf" srcId="{3CDA7806-1261-3942-AD76-59F99928F053}" destId="{1F641CB7-315D-9849-B8FD-04CD0BC119EF}" srcOrd="1" destOrd="0" presId="urn:microsoft.com/office/officeart/2005/8/layout/vList4"/>
    <dgm:cxn modelId="{BF98A809-D8D1-1249-9226-B9CE8940CF2B}" type="presParOf" srcId="{3CDA7806-1261-3942-AD76-59F99928F053}" destId="{77965206-A43F-F249-8F90-22F5B4598D5D}"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42C8B9-37F2-404D-87F6-FA6100D1CFDF}">
      <dsp:nvSpPr>
        <dsp:cNvPr id="0" name=""/>
        <dsp:cNvSpPr/>
      </dsp:nvSpPr>
      <dsp:spPr>
        <a:xfrm>
          <a:off x="0" y="0"/>
          <a:ext cx="7361853" cy="1347917"/>
        </a:xfrm>
        <a:prstGeom prst="roundRect">
          <a:avLst>
            <a:gd name="adj" fmla="val 10000"/>
          </a:avLst>
        </a:prstGeom>
        <a:solidFill>
          <a:schemeClr val="accent3">
            <a:shade val="8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en-US" sz="2600" b="1" kern="1200" dirty="0">
              <a:latin typeface="Verdana" panose="020B0604030504040204" pitchFamily="34" charset="0"/>
              <a:ea typeface="Verdana" panose="020B0604030504040204" pitchFamily="34" charset="0"/>
              <a:cs typeface="Verdana" panose="020B0604030504040204" pitchFamily="34" charset="0"/>
            </a:rPr>
            <a:t>9:00am</a:t>
          </a:r>
        </a:p>
        <a:p>
          <a:pPr marL="228600" lvl="1" indent="-228600" algn="l" defTabSz="889000">
            <a:lnSpc>
              <a:spcPct val="90000"/>
            </a:lnSpc>
            <a:spcBef>
              <a:spcPct val="0"/>
            </a:spcBef>
            <a:spcAft>
              <a:spcPct val="15000"/>
            </a:spcAft>
            <a:buChar char="••"/>
          </a:pPr>
          <a:endParaRPr lang="en-US" sz="2000" b="1" kern="1200">
            <a:latin typeface="Verdana" panose="020B0604030504040204" pitchFamily="34" charset="0"/>
            <a:ea typeface="Verdana" panose="020B0604030504040204" pitchFamily="34" charset="0"/>
            <a:cs typeface="Verdana" panose="020B0604030504040204" pitchFamily="34" charset="0"/>
          </a:endParaRPr>
        </a:p>
        <a:p>
          <a:pPr marL="228600" lvl="1" indent="-228600" algn="l" defTabSz="889000">
            <a:lnSpc>
              <a:spcPct val="90000"/>
            </a:lnSpc>
            <a:spcBef>
              <a:spcPct val="0"/>
            </a:spcBef>
            <a:spcAft>
              <a:spcPct val="15000"/>
            </a:spcAft>
            <a:buChar char="••"/>
          </a:pPr>
          <a:endParaRPr lang="en-US" sz="2000" b="1" kern="1200">
            <a:latin typeface="Verdana" panose="020B0604030504040204" pitchFamily="34" charset="0"/>
            <a:ea typeface="Verdana" panose="020B0604030504040204" pitchFamily="34" charset="0"/>
            <a:cs typeface="Verdana" panose="020B0604030504040204" pitchFamily="34" charset="0"/>
          </a:endParaRPr>
        </a:p>
      </dsp:txBody>
      <dsp:txXfrm>
        <a:off x="1607162" y="0"/>
        <a:ext cx="5754690" cy="1347917"/>
      </dsp:txXfrm>
    </dsp:sp>
    <dsp:sp modelId="{B4935539-44A0-3F45-A726-BF6229F95EB3}">
      <dsp:nvSpPr>
        <dsp:cNvPr id="0" name=""/>
        <dsp:cNvSpPr/>
      </dsp:nvSpPr>
      <dsp:spPr>
        <a:xfrm>
          <a:off x="134791" y="134791"/>
          <a:ext cx="1472370" cy="1078333"/>
        </a:xfrm>
        <a:prstGeom prst="roundRect">
          <a:avLst>
            <a:gd name="adj" fmla="val 10000"/>
          </a:avLst>
        </a:prstGeom>
        <a:solidFill>
          <a:schemeClr val="accent3">
            <a:tint val="50000"/>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611B5CCA-3064-3C45-B652-280A59B3BCC0}">
      <dsp:nvSpPr>
        <dsp:cNvPr id="0" name=""/>
        <dsp:cNvSpPr/>
      </dsp:nvSpPr>
      <dsp:spPr>
        <a:xfrm>
          <a:off x="0" y="1460805"/>
          <a:ext cx="7361853" cy="1347917"/>
        </a:xfrm>
        <a:prstGeom prst="roundRect">
          <a:avLst>
            <a:gd name="adj" fmla="val 10000"/>
          </a:avLst>
        </a:prstGeom>
        <a:solidFill>
          <a:schemeClr val="accent3">
            <a:shade val="80000"/>
            <a:hueOff val="109454"/>
            <a:satOff val="-716"/>
            <a:lumOff val="12277"/>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en-US" sz="2600" b="1" kern="1200" dirty="0">
              <a:latin typeface="Verdana" panose="020B0604030504040204" pitchFamily="34" charset="0"/>
              <a:ea typeface="Verdana" panose="020B0604030504040204" pitchFamily="34" charset="0"/>
              <a:cs typeface="Verdana" panose="020B0604030504040204" pitchFamily="34" charset="0"/>
            </a:rPr>
            <a:t>1:00pm</a:t>
          </a:r>
        </a:p>
        <a:p>
          <a:pPr marL="228600" lvl="1" indent="-228600" algn="l" defTabSz="889000">
            <a:lnSpc>
              <a:spcPct val="90000"/>
            </a:lnSpc>
            <a:spcBef>
              <a:spcPct val="0"/>
            </a:spcBef>
            <a:spcAft>
              <a:spcPct val="15000"/>
            </a:spcAft>
            <a:buChar char="••"/>
          </a:pPr>
          <a:endParaRPr lang="en-US" sz="2000" b="1" kern="1200">
            <a:latin typeface="Verdana" panose="020B0604030504040204" pitchFamily="34" charset="0"/>
            <a:ea typeface="Verdana" panose="020B0604030504040204" pitchFamily="34" charset="0"/>
            <a:cs typeface="Verdana" panose="020B0604030504040204" pitchFamily="34" charset="0"/>
          </a:endParaRPr>
        </a:p>
        <a:p>
          <a:pPr marL="228600" lvl="1" indent="-228600" algn="l" defTabSz="889000">
            <a:lnSpc>
              <a:spcPct val="90000"/>
            </a:lnSpc>
            <a:spcBef>
              <a:spcPct val="0"/>
            </a:spcBef>
            <a:spcAft>
              <a:spcPct val="15000"/>
            </a:spcAft>
            <a:buChar char="••"/>
          </a:pPr>
          <a:endParaRPr lang="en-US" sz="2000" b="1" kern="1200">
            <a:latin typeface="Verdana" panose="020B0604030504040204" pitchFamily="34" charset="0"/>
            <a:ea typeface="Verdana" panose="020B0604030504040204" pitchFamily="34" charset="0"/>
            <a:cs typeface="Verdana" panose="020B0604030504040204" pitchFamily="34" charset="0"/>
          </a:endParaRPr>
        </a:p>
      </dsp:txBody>
      <dsp:txXfrm>
        <a:off x="1607162" y="1460805"/>
        <a:ext cx="5754690" cy="1347917"/>
      </dsp:txXfrm>
    </dsp:sp>
    <dsp:sp modelId="{B973FC02-D915-6149-BB58-FC25CDF9667B}">
      <dsp:nvSpPr>
        <dsp:cNvPr id="0" name=""/>
        <dsp:cNvSpPr/>
      </dsp:nvSpPr>
      <dsp:spPr>
        <a:xfrm>
          <a:off x="134791" y="1617500"/>
          <a:ext cx="1472370" cy="1078333"/>
        </a:xfrm>
        <a:prstGeom prst="roundRect">
          <a:avLst>
            <a:gd name="adj" fmla="val 10000"/>
          </a:avLst>
        </a:prstGeom>
        <a:solidFill>
          <a:schemeClr val="accent3">
            <a:tint val="50000"/>
            <a:hueOff val="27080"/>
            <a:satOff val="-1234"/>
            <a:lumOff val="5582"/>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96AC9570-FC85-0A4E-8F91-5A4ECB958D93}">
      <dsp:nvSpPr>
        <dsp:cNvPr id="0" name=""/>
        <dsp:cNvSpPr/>
      </dsp:nvSpPr>
      <dsp:spPr>
        <a:xfrm>
          <a:off x="0" y="2965417"/>
          <a:ext cx="7361853" cy="1347917"/>
        </a:xfrm>
        <a:prstGeom prst="roundRect">
          <a:avLst>
            <a:gd name="adj" fmla="val 10000"/>
          </a:avLst>
        </a:prstGeom>
        <a:solidFill>
          <a:schemeClr val="accent3">
            <a:shade val="80000"/>
            <a:hueOff val="218907"/>
            <a:satOff val="-1431"/>
            <a:lumOff val="24554"/>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en-US" sz="2600" b="1" kern="1200" dirty="0">
              <a:latin typeface="Verdana" panose="020B0604030504040204" pitchFamily="34" charset="0"/>
              <a:ea typeface="Verdana" panose="020B0604030504040204" pitchFamily="34" charset="0"/>
              <a:cs typeface="Verdana" panose="020B0604030504040204" pitchFamily="34" charset="0"/>
            </a:rPr>
            <a:t>5:00pm</a:t>
          </a:r>
        </a:p>
        <a:p>
          <a:pPr marL="228600" lvl="1" indent="-228600" algn="l" defTabSz="889000">
            <a:lnSpc>
              <a:spcPct val="90000"/>
            </a:lnSpc>
            <a:spcBef>
              <a:spcPct val="0"/>
            </a:spcBef>
            <a:spcAft>
              <a:spcPct val="15000"/>
            </a:spcAft>
            <a:buChar char="••"/>
          </a:pPr>
          <a:endParaRPr lang="en-US" sz="2000" b="1" kern="1200">
            <a:latin typeface="Verdana" panose="020B0604030504040204" pitchFamily="34" charset="0"/>
            <a:ea typeface="Verdana" panose="020B0604030504040204" pitchFamily="34" charset="0"/>
            <a:cs typeface="Verdana" panose="020B0604030504040204" pitchFamily="34" charset="0"/>
          </a:endParaRPr>
        </a:p>
        <a:p>
          <a:pPr marL="228600" lvl="1" indent="-228600" algn="l" defTabSz="889000">
            <a:lnSpc>
              <a:spcPct val="90000"/>
            </a:lnSpc>
            <a:spcBef>
              <a:spcPct val="0"/>
            </a:spcBef>
            <a:spcAft>
              <a:spcPct val="15000"/>
            </a:spcAft>
            <a:buChar char="••"/>
          </a:pPr>
          <a:endParaRPr lang="en-US" sz="2000" b="1" kern="1200" dirty="0">
            <a:latin typeface="Verdana" panose="020B0604030504040204" pitchFamily="34" charset="0"/>
            <a:ea typeface="Verdana" panose="020B0604030504040204" pitchFamily="34" charset="0"/>
            <a:cs typeface="Verdana" panose="020B0604030504040204" pitchFamily="34" charset="0"/>
          </a:endParaRPr>
        </a:p>
      </dsp:txBody>
      <dsp:txXfrm>
        <a:off x="1607162" y="2965417"/>
        <a:ext cx="5754690" cy="1347917"/>
      </dsp:txXfrm>
    </dsp:sp>
    <dsp:sp modelId="{1F641CB7-315D-9849-B8FD-04CD0BC119EF}">
      <dsp:nvSpPr>
        <dsp:cNvPr id="0" name=""/>
        <dsp:cNvSpPr/>
      </dsp:nvSpPr>
      <dsp:spPr>
        <a:xfrm>
          <a:off x="134791" y="3100209"/>
          <a:ext cx="1472370" cy="1078333"/>
        </a:xfrm>
        <a:prstGeom prst="roundRect">
          <a:avLst>
            <a:gd name="adj" fmla="val 10000"/>
          </a:avLst>
        </a:prstGeom>
        <a:solidFill>
          <a:schemeClr val="accent3">
            <a:tint val="50000"/>
            <a:hueOff val="54161"/>
            <a:satOff val="-2468"/>
            <a:lumOff val="11164"/>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E01A76-B9D1-8649-9ABC-4F1FC035104A}" type="datetimeFigureOut">
              <a:rPr lang="en-US" smtClean="0"/>
              <a:t>8/19/2020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4102B6-DBFA-7E4D-9599-C74DFA3F3A9E}" type="slidenum">
              <a:rPr lang="en-US" smtClean="0"/>
              <a:t>‹#›</a:t>
            </a:fld>
            <a:endParaRPr lang="en-US"/>
          </a:p>
        </p:txBody>
      </p:sp>
    </p:spTree>
    <p:extLst>
      <p:ext uri="{BB962C8B-B14F-4D97-AF65-F5344CB8AC3E}">
        <p14:creationId xmlns:p14="http://schemas.microsoft.com/office/powerpoint/2010/main" val="78017188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i="0" dirty="0"/>
              <a:t>As you fill in this template, please tailor the presentation to the age group you are presenting to. </a:t>
            </a:r>
          </a:p>
          <a:p>
            <a:endParaRPr lang="en-CA" i="1" dirty="0"/>
          </a:p>
          <a:p>
            <a:r>
              <a:rPr lang="en-CA" i="0" dirty="0"/>
              <a:t>Things to consider:</a:t>
            </a:r>
          </a:p>
          <a:p>
            <a:pPr marL="228600" indent="-228600">
              <a:buAutoNum type="arabicPeriod"/>
            </a:pPr>
            <a:r>
              <a:rPr lang="en-CA" i="0" dirty="0"/>
              <a:t>The ratio of images to words on each slide. Younger age groups may need more images to stay engaged. Explanations and wording may need to stay relatively basic and easy to understand. </a:t>
            </a:r>
          </a:p>
          <a:p>
            <a:pPr marL="228600" indent="-228600">
              <a:buAutoNum type="arabicPeriod"/>
            </a:pPr>
            <a:r>
              <a:rPr lang="en-CA" i="0" dirty="0"/>
              <a:t>Length of the presentation. You want to keep the audience captivated for the entire presentation. To do so, delete template slides that may not be interesting or necessary for your audience. </a:t>
            </a:r>
          </a:p>
          <a:p>
            <a:pPr marL="228600" indent="-228600">
              <a:buAutoNum type="arabicPeriod"/>
            </a:pPr>
            <a:r>
              <a:rPr lang="en-CA" i="0" dirty="0"/>
              <a:t>Since each researcher will have different experiences, tailor the presentation to best fit you. </a:t>
            </a:r>
          </a:p>
        </p:txBody>
      </p:sp>
      <p:sp>
        <p:nvSpPr>
          <p:cNvPr id="4" name="Slide Number Placeholder 3"/>
          <p:cNvSpPr>
            <a:spLocks noGrp="1"/>
          </p:cNvSpPr>
          <p:nvPr>
            <p:ph type="sldNum" sz="quarter" idx="5"/>
          </p:nvPr>
        </p:nvSpPr>
        <p:spPr/>
        <p:txBody>
          <a:bodyPr/>
          <a:lstStyle/>
          <a:p>
            <a:fld id="{7A4102B6-DBFA-7E4D-9599-C74DFA3F3A9E}" type="slidenum">
              <a:rPr lang="en-US" smtClean="0"/>
              <a:t>1</a:t>
            </a:fld>
            <a:endParaRPr lang="en-US"/>
          </a:p>
        </p:txBody>
      </p:sp>
    </p:spTree>
    <p:extLst>
      <p:ext uri="{BB962C8B-B14F-4D97-AF65-F5344CB8AC3E}">
        <p14:creationId xmlns:p14="http://schemas.microsoft.com/office/powerpoint/2010/main" val="37817313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Keep in mind the age group and the difficulty of the question. </a:t>
            </a:r>
            <a:r>
              <a:rPr lang="en-US" dirty="0" smtClean="0"/>
              <a:t>Feel free to duplicate these slides and include multiple questions in your presentation.</a:t>
            </a:r>
            <a:endParaRPr lang="en-US" dirty="0"/>
          </a:p>
          <a:p>
            <a:endParaRPr lang="en-US" dirty="0"/>
          </a:p>
          <a:p>
            <a:r>
              <a:rPr lang="en-US" dirty="0"/>
              <a:t>Example: Does anyone know what type of cell this is? (Image of cell under microscope)</a:t>
            </a:r>
          </a:p>
          <a:p>
            <a:pPr marL="228600" indent="-228600">
              <a:buAutoNum type="alphaUcParenR"/>
            </a:pPr>
            <a:r>
              <a:rPr lang="en-US" dirty="0"/>
              <a:t>Plant cell</a:t>
            </a:r>
          </a:p>
          <a:p>
            <a:pPr marL="228600" indent="-228600">
              <a:buAutoNum type="alphaUcParenR"/>
            </a:pPr>
            <a:r>
              <a:rPr lang="en-US" dirty="0"/>
              <a:t>Bacteria</a:t>
            </a:r>
          </a:p>
          <a:p>
            <a:pPr marL="228600" indent="-228600">
              <a:buAutoNum type="alphaUcParenR"/>
            </a:pPr>
            <a:r>
              <a:rPr lang="en-US" dirty="0"/>
              <a:t>Human cell</a:t>
            </a:r>
          </a:p>
          <a:p>
            <a:pPr marL="228600" indent="-228600">
              <a:buAutoNum type="alphaUcParenR"/>
            </a:pPr>
            <a:r>
              <a:rPr lang="en-US" dirty="0"/>
              <a:t>None of the above</a:t>
            </a:r>
          </a:p>
        </p:txBody>
      </p:sp>
      <p:sp>
        <p:nvSpPr>
          <p:cNvPr id="4" name="Slide Number Placeholder 3"/>
          <p:cNvSpPr>
            <a:spLocks noGrp="1"/>
          </p:cNvSpPr>
          <p:nvPr>
            <p:ph type="sldNum" sz="quarter" idx="5"/>
          </p:nvPr>
        </p:nvSpPr>
        <p:spPr/>
        <p:txBody>
          <a:bodyPr/>
          <a:lstStyle/>
          <a:p>
            <a:fld id="{7A4102B6-DBFA-7E4D-9599-C74DFA3F3A9E}" type="slidenum">
              <a:rPr lang="en-US" smtClean="0"/>
              <a:t>10</a:t>
            </a:fld>
            <a:endParaRPr lang="en-US"/>
          </a:p>
        </p:txBody>
      </p:sp>
    </p:spTree>
    <p:extLst>
      <p:ext uri="{BB962C8B-B14F-4D97-AF65-F5344CB8AC3E}">
        <p14:creationId xmlns:p14="http://schemas.microsoft.com/office/powerpoint/2010/main" val="5795714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Fill in general points about what you study</a:t>
            </a:r>
          </a:p>
        </p:txBody>
      </p:sp>
      <p:sp>
        <p:nvSpPr>
          <p:cNvPr id="4" name="Slide Number Placeholder 3"/>
          <p:cNvSpPr>
            <a:spLocks noGrp="1"/>
          </p:cNvSpPr>
          <p:nvPr>
            <p:ph type="sldNum" sz="quarter" idx="5"/>
          </p:nvPr>
        </p:nvSpPr>
        <p:spPr/>
        <p:txBody>
          <a:bodyPr/>
          <a:lstStyle/>
          <a:p>
            <a:fld id="{7A4102B6-DBFA-7E4D-9599-C74DFA3F3A9E}" type="slidenum">
              <a:rPr lang="en-US" smtClean="0"/>
              <a:t>12</a:t>
            </a:fld>
            <a:endParaRPr lang="en-US"/>
          </a:p>
        </p:txBody>
      </p:sp>
    </p:spTree>
    <p:extLst>
      <p:ext uri="{BB962C8B-B14F-4D97-AF65-F5344CB8AC3E}">
        <p14:creationId xmlns:p14="http://schemas.microsoft.com/office/powerpoint/2010/main" val="18420337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True or False. </a:t>
            </a:r>
          </a:p>
          <a:p>
            <a:endParaRPr lang="en-US" dirty="0"/>
          </a:p>
          <a:p>
            <a:r>
              <a:rPr lang="en-US" i="1" dirty="0"/>
              <a:t>Fill in statements regarding discoveries or </a:t>
            </a:r>
            <a:r>
              <a:rPr lang="en-US" i="1" dirty="0" smtClean="0"/>
              <a:t>related fun </a:t>
            </a:r>
            <a:r>
              <a:rPr lang="en-US" i="1" dirty="0"/>
              <a:t>facts about your field of research. Ask students if they think it is true or false. </a:t>
            </a:r>
          </a:p>
        </p:txBody>
      </p:sp>
      <p:sp>
        <p:nvSpPr>
          <p:cNvPr id="4" name="Slide Number Placeholder 3"/>
          <p:cNvSpPr>
            <a:spLocks noGrp="1"/>
          </p:cNvSpPr>
          <p:nvPr>
            <p:ph type="sldNum" sz="quarter" idx="5"/>
          </p:nvPr>
        </p:nvSpPr>
        <p:spPr/>
        <p:txBody>
          <a:bodyPr/>
          <a:lstStyle/>
          <a:p>
            <a:fld id="{7A4102B6-DBFA-7E4D-9599-C74DFA3F3A9E}" type="slidenum">
              <a:rPr lang="en-US" smtClean="0"/>
              <a:t>13</a:t>
            </a:fld>
            <a:endParaRPr lang="en-US"/>
          </a:p>
        </p:txBody>
      </p:sp>
    </p:spTree>
    <p:extLst>
      <p:ext uri="{BB962C8B-B14F-4D97-AF65-F5344CB8AC3E}">
        <p14:creationId xmlns:p14="http://schemas.microsoft.com/office/powerpoint/2010/main" val="40003381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Fill in reasons why you chose this career. </a:t>
            </a:r>
            <a:r>
              <a:rPr lang="en-US" i="0" dirty="0"/>
              <a:t>Did it align with your passions, hobbies, personality?</a:t>
            </a:r>
          </a:p>
        </p:txBody>
      </p:sp>
      <p:sp>
        <p:nvSpPr>
          <p:cNvPr id="4" name="Slide Number Placeholder 3"/>
          <p:cNvSpPr>
            <a:spLocks noGrp="1"/>
          </p:cNvSpPr>
          <p:nvPr>
            <p:ph type="sldNum" sz="quarter" idx="5"/>
          </p:nvPr>
        </p:nvSpPr>
        <p:spPr/>
        <p:txBody>
          <a:bodyPr/>
          <a:lstStyle/>
          <a:p>
            <a:fld id="{7A4102B6-DBFA-7E4D-9599-C74DFA3F3A9E}" type="slidenum">
              <a:rPr lang="en-US" smtClean="0"/>
              <a:t>14</a:t>
            </a:fld>
            <a:endParaRPr lang="en-US"/>
          </a:p>
        </p:txBody>
      </p:sp>
    </p:spTree>
    <p:extLst>
      <p:ext uri="{BB962C8B-B14F-4D97-AF65-F5344CB8AC3E}">
        <p14:creationId xmlns:p14="http://schemas.microsoft.com/office/powerpoint/2010/main" val="2645967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List pros and cons of your job. </a:t>
            </a:r>
          </a:p>
        </p:txBody>
      </p:sp>
      <p:sp>
        <p:nvSpPr>
          <p:cNvPr id="4" name="Slide Number Placeholder 3"/>
          <p:cNvSpPr>
            <a:spLocks noGrp="1"/>
          </p:cNvSpPr>
          <p:nvPr>
            <p:ph type="sldNum" sz="quarter" idx="5"/>
          </p:nvPr>
        </p:nvSpPr>
        <p:spPr/>
        <p:txBody>
          <a:bodyPr/>
          <a:lstStyle/>
          <a:p>
            <a:fld id="{7A4102B6-DBFA-7E4D-9599-C74DFA3F3A9E}" type="slidenum">
              <a:rPr lang="en-US" smtClean="0"/>
              <a:t>15</a:t>
            </a:fld>
            <a:endParaRPr lang="en-US"/>
          </a:p>
        </p:txBody>
      </p:sp>
    </p:spTree>
    <p:extLst>
      <p:ext uri="{BB962C8B-B14F-4D97-AF65-F5344CB8AC3E}">
        <p14:creationId xmlns:p14="http://schemas.microsoft.com/office/powerpoint/2010/main" val="39293520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Insert image of your research and how it relates to society. </a:t>
            </a:r>
          </a:p>
          <a:p>
            <a:endParaRPr lang="en-US" i="1" dirty="0"/>
          </a:p>
          <a:p>
            <a:endParaRPr lang="en-US" i="1" dirty="0"/>
          </a:p>
          <a:p>
            <a:r>
              <a:rPr lang="en-US" i="1" dirty="0"/>
              <a:t>Fill in how your research contributes to society. </a:t>
            </a:r>
            <a:r>
              <a:rPr lang="en-US" i="0" dirty="0"/>
              <a:t>Example: Does it help people directly, the environment, the economy etc.?</a:t>
            </a:r>
          </a:p>
          <a:p>
            <a:endParaRPr lang="en-US" i="0" dirty="0"/>
          </a:p>
          <a:p>
            <a:endParaRPr lang="en-US" i="1" dirty="0"/>
          </a:p>
        </p:txBody>
      </p:sp>
      <p:sp>
        <p:nvSpPr>
          <p:cNvPr id="4" name="Slide Number Placeholder 3"/>
          <p:cNvSpPr>
            <a:spLocks noGrp="1"/>
          </p:cNvSpPr>
          <p:nvPr>
            <p:ph type="sldNum" sz="quarter" idx="5"/>
          </p:nvPr>
        </p:nvSpPr>
        <p:spPr/>
        <p:txBody>
          <a:bodyPr/>
          <a:lstStyle/>
          <a:p>
            <a:fld id="{7A4102B6-DBFA-7E4D-9599-C74DFA3F3A9E}" type="slidenum">
              <a:rPr lang="en-US" smtClean="0"/>
              <a:t>16</a:t>
            </a:fld>
            <a:endParaRPr lang="en-US"/>
          </a:p>
        </p:txBody>
      </p:sp>
    </p:spTree>
    <p:extLst>
      <p:ext uri="{BB962C8B-B14F-4D97-AF65-F5344CB8AC3E}">
        <p14:creationId xmlns:p14="http://schemas.microsoft.com/office/powerpoint/2010/main" val="245980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Fill in where you see your field looking like in the future. </a:t>
            </a:r>
          </a:p>
          <a:p>
            <a:endParaRPr lang="en-US" i="1" dirty="0"/>
          </a:p>
          <a:p>
            <a:r>
              <a:rPr lang="en-US" i="0" dirty="0"/>
              <a:t>Note: If this is for a younger age group, they may not be concerned about whether you predict an increase or decrease in jobs. Think about what would interest the specific age group. </a:t>
            </a:r>
          </a:p>
        </p:txBody>
      </p:sp>
      <p:sp>
        <p:nvSpPr>
          <p:cNvPr id="4" name="Slide Number Placeholder 3"/>
          <p:cNvSpPr>
            <a:spLocks noGrp="1"/>
          </p:cNvSpPr>
          <p:nvPr>
            <p:ph type="sldNum" sz="quarter" idx="5"/>
          </p:nvPr>
        </p:nvSpPr>
        <p:spPr/>
        <p:txBody>
          <a:bodyPr/>
          <a:lstStyle/>
          <a:p>
            <a:fld id="{7A4102B6-DBFA-7E4D-9599-C74DFA3F3A9E}" type="slidenum">
              <a:rPr lang="en-US" smtClean="0"/>
              <a:t>17</a:t>
            </a:fld>
            <a:endParaRPr lang="en-US"/>
          </a:p>
        </p:txBody>
      </p:sp>
    </p:spTree>
    <p:extLst>
      <p:ext uri="{BB962C8B-B14F-4D97-AF65-F5344CB8AC3E}">
        <p14:creationId xmlns:p14="http://schemas.microsoft.com/office/powerpoint/2010/main" val="34937971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Fill in text box with advice. </a:t>
            </a:r>
          </a:p>
        </p:txBody>
      </p:sp>
      <p:sp>
        <p:nvSpPr>
          <p:cNvPr id="4" name="Slide Number Placeholder 3"/>
          <p:cNvSpPr>
            <a:spLocks noGrp="1"/>
          </p:cNvSpPr>
          <p:nvPr>
            <p:ph type="sldNum" sz="quarter" idx="5"/>
          </p:nvPr>
        </p:nvSpPr>
        <p:spPr/>
        <p:txBody>
          <a:bodyPr/>
          <a:lstStyle/>
          <a:p>
            <a:fld id="{7A4102B6-DBFA-7E4D-9599-C74DFA3F3A9E}" type="slidenum">
              <a:rPr lang="en-US" smtClean="0"/>
              <a:t>18</a:t>
            </a:fld>
            <a:endParaRPr lang="en-US"/>
          </a:p>
        </p:txBody>
      </p:sp>
    </p:spTree>
    <p:extLst>
      <p:ext uri="{BB962C8B-B14F-4D97-AF65-F5344CB8AC3E}">
        <p14:creationId xmlns:p14="http://schemas.microsoft.com/office/powerpoint/2010/main" val="36059665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Choose 3 or 4 questions based on the age group and prepare answers to these questions if there aren’t any questions from the youth. </a:t>
            </a:r>
          </a:p>
        </p:txBody>
      </p:sp>
      <p:sp>
        <p:nvSpPr>
          <p:cNvPr id="4" name="Slide Number Placeholder 3"/>
          <p:cNvSpPr>
            <a:spLocks noGrp="1"/>
          </p:cNvSpPr>
          <p:nvPr>
            <p:ph type="sldNum" sz="quarter" idx="5"/>
          </p:nvPr>
        </p:nvSpPr>
        <p:spPr/>
        <p:txBody>
          <a:bodyPr/>
          <a:lstStyle/>
          <a:p>
            <a:fld id="{7A4102B6-DBFA-7E4D-9599-C74DFA3F3A9E}" type="slidenum">
              <a:rPr lang="en-US" smtClean="0"/>
              <a:t>20</a:t>
            </a:fld>
            <a:endParaRPr lang="en-US"/>
          </a:p>
        </p:txBody>
      </p:sp>
    </p:spTree>
    <p:extLst>
      <p:ext uri="{BB962C8B-B14F-4D97-AF65-F5344CB8AC3E}">
        <p14:creationId xmlns:p14="http://schemas.microsoft.com/office/powerpoint/2010/main" val="16865226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 omit this slide for grades 8 and under. </a:t>
            </a:r>
          </a:p>
        </p:txBody>
      </p:sp>
      <p:sp>
        <p:nvSpPr>
          <p:cNvPr id="4" name="Slide Number Placeholder 3"/>
          <p:cNvSpPr>
            <a:spLocks noGrp="1"/>
          </p:cNvSpPr>
          <p:nvPr>
            <p:ph type="sldNum" sz="quarter" idx="5"/>
          </p:nvPr>
        </p:nvSpPr>
        <p:spPr/>
        <p:txBody>
          <a:bodyPr/>
          <a:lstStyle/>
          <a:p>
            <a:fld id="{7A4102B6-DBFA-7E4D-9599-C74DFA3F3A9E}" type="slidenum">
              <a:rPr lang="en-US" smtClean="0"/>
              <a:t>21</a:t>
            </a:fld>
            <a:endParaRPr lang="en-US"/>
          </a:p>
        </p:txBody>
      </p:sp>
    </p:spTree>
    <p:extLst>
      <p:ext uri="{BB962C8B-B14F-4D97-AF65-F5344CB8AC3E}">
        <p14:creationId xmlns:p14="http://schemas.microsoft.com/office/powerpoint/2010/main" val="2200445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0" kern="1200" dirty="0">
                <a:solidFill>
                  <a:schemeClr val="tx1"/>
                </a:solidFill>
                <a:effectLst/>
                <a:latin typeface="+mn-lt"/>
                <a:ea typeface="+mn-ea"/>
                <a:cs typeface="+mn-cs"/>
              </a:rPr>
              <a:t>Hi! My name is __________. In my spare time I do fun science activities with Let’s Talk Science</a:t>
            </a:r>
            <a:r>
              <a:rPr lang="en-US" sz="1200" i="0" kern="1200" dirty="0" smtClean="0">
                <a:solidFill>
                  <a:schemeClr val="tx1"/>
                </a:solidFill>
                <a:effectLst/>
                <a:latin typeface="+mn-lt"/>
                <a:ea typeface="+mn-ea"/>
                <a:cs typeface="+mn-cs"/>
              </a:rPr>
              <a:t>.(</a:t>
            </a:r>
            <a:r>
              <a:rPr lang="en-US" sz="1200" i="0" kern="1200" dirty="0">
                <a:solidFill>
                  <a:schemeClr val="tx1"/>
                </a:solidFill>
                <a:effectLst/>
                <a:latin typeface="+mn-lt"/>
                <a:ea typeface="+mn-ea"/>
                <a:cs typeface="+mn-cs"/>
              </a:rPr>
              <a:t>Before we start the activity, I’m going to ask that you put your microphones on mute so that everyone can hear me better. If you do not have photo permission, we also ask that you turn your camera off as we may be taking pictures. If you have any questions, please use the chat to ask them. </a:t>
            </a:r>
            <a:endParaRPr lang="en-CA" sz="1200" i="0" kern="1200" dirty="0">
              <a:solidFill>
                <a:schemeClr val="tx1"/>
              </a:solidFill>
              <a:effectLst/>
              <a:latin typeface="+mn-lt"/>
              <a:ea typeface="+mn-ea"/>
              <a:cs typeface="+mn-cs"/>
            </a:endParaRPr>
          </a:p>
          <a:p>
            <a:r>
              <a:rPr lang="en-US" sz="1200" i="0" kern="1200" dirty="0">
                <a:solidFill>
                  <a:schemeClr val="tx1"/>
                </a:solidFill>
                <a:effectLst/>
                <a:latin typeface="+mn-lt"/>
                <a:ea typeface="+mn-ea"/>
                <a:cs typeface="+mn-cs"/>
              </a:rPr>
              <a:t> </a:t>
            </a:r>
            <a:endParaRPr lang="en-CA" sz="1200" i="0" kern="1200" dirty="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5"/>
          </p:nvPr>
        </p:nvSpPr>
        <p:spPr/>
        <p:txBody>
          <a:bodyPr/>
          <a:lstStyle/>
          <a:p>
            <a:fld id="{7A4102B6-DBFA-7E4D-9599-C74DFA3F3A9E}" type="slidenum">
              <a:rPr lang="en-US" smtClean="0"/>
              <a:t>2</a:t>
            </a:fld>
            <a:endParaRPr lang="en-US"/>
          </a:p>
        </p:txBody>
      </p:sp>
    </p:spTree>
    <p:extLst>
      <p:ext uri="{BB962C8B-B14F-4D97-AF65-F5344CB8AC3E}">
        <p14:creationId xmlns:p14="http://schemas.microsoft.com/office/powerpoint/2010/main" val="1891753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Thank you so much for having us today, we hope you had fun and learned something new.  Feel free to take pictures of your experiment and tweet it @LetsTalkScience with #STEMathome. You will actually receive a document after this session with a link to our website, twitter, as well as an extra activity.</a:t>
            </a:r>
          </a:p>
        </p:txBody>
      </p:sp>
      <p:sp>
        <p:nvSpPr>
          <p:cNvPr id="4" name="Slide Number Placeholder 3"/>
          <p:cNvSpPr>
            <a:spLocks noGrp="1"/>
          </p:cNvSpPr>
          <p:nvPr>
            <p:ph type="sldNum" sz="quarter" idx="5"/>
          </p:nvPr>
        </p:nvSpPr>
        <p:spPr/>
        <p:txBody>
          <a:bodyPr/>
          <a:lstStyle/>
          <a:p>
            <a:fld id="{7A4102B6-DBFA-7E4D-9599-C74DFA3F3A9E}" type="slidenum">
              <a:rPr lang="en-US" smtClean="0"/>
              <a:t>22</a:t>
            </a:fld>
            <a:endParaRPr lang="en-US"/>
          </a:p>
        </p:txBody>
      </p:sp>
    </p:spTree>
    <p:extLst>
      <p:ext uri="{BB962C8B-B14F-4D97-AF65-F5344CB8AC3E}">
        <p14:creationId xmlns:p14="http://schemas.microsoft.com/office/powerpoint/2010/main" val="2166186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Replace default image with image of yourself. Fill in information. </a:t>
            </a:r>
          </a:p>
        </p:txBody>
      </p:sp>
      <p:sp>
        <p:nvSpPr>
          <p:cNvPr id="4" name="Slide Number Placeholder 3"/>
          <p:cNvSpPr>
            <a:spLocks noGrp="1"/>
          </p:cNvSpPr>
          <p:nvPr>
            <p:ph type="sldNum" sz="quarter" idx="5"/>
          </p:nvPr>
        </p:nvSpPr>
        <p:spPr/>
        <p:txBody>
          <a:bodyPr/>
          <a:lstStyle/>
          <a:p>
            <a:fld id="{7A4102B6-DBFA-7E4D-9599-C74DFA3F3A9E}" type="slidenum">
              <a:rPr lang="en-US" smtClean="0"/>
              <a:t>3</a:t>
            </a:fld>
            <a:endParaRPr lang="en-US"/>
          </a:p>
        </p:txBody>
      </p:sp>
    </p:spTree>
    <p:extLst>
      <p:ext uri="{BB962C8B-B14F-4D97-AF65-F5344CB8AC3E}">
        <p14:creationId xmlns:p14="http://schemas.microsoft.com/office/powerpoint/2010/main" val="5391338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Insert image of you at work.</a:t>
            </a:r>
          </a:p>
        </p:txBody>
      </p:sp>
      <p:sp>
        <p:nvSpPr>
          <p:cNvPr id="4" name="Slide Number Placeholder 3"/>
          <p:cNvSpPr>
            <a:spLocks noGrp="1"/>
          </p:cNvSpPr>
          <p:nvPr>
            <p:ph type="sldNum" sz="quarter" idx="5"/>
          </p:nvPr>
        </p:nvSpPr>
        <p:spPr/>
        <p:txBody>
          <a:bodyPr/>
          <a:lstStyle/>
          <a:p>
            <a:fld id="{7A4102B6-DBFA-7E4D-9599-C74DFA3F3A9E}" type="slidenum">
              <a:rPr lang="en-US" smtClean="0"/>
              <a:t>4</a:t>
            </a:fld>
            <a:endParaRPr lang="en-US"/>
          </a:p>
        </p:txBody>
      </p:sp>
    </p:spTree>
    <p:extLst>
      <p:ext uri="{BB962C8B-B14F-4D97-AF65-F5344CB8AC3E}">
        <p14:creationId xmlns:p14="http://schemas.microsoft.com/office/powerpoint/2010/main" val="28530559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Fill in the ”What I do” section before the session and cover the list of tasks with a square shape. Fill in the table with the youth’s ideas during the session. Remove the shape covering your premade list and compare the lists. </a:t>
            </a:r>
          </a:p>
        </p:txBody>
      </p:sp>
      <p:sp>
        <p:nvSpPr>
          <p:cNvPr id="4" name="Slide Number Placeholder 3"/>
          <p:cNvSpPr>
            <a:spLocks noGrp="1"/>
          </p:cNvSpPr>
          <p:nvPr>
            <p:ph type="sldNum" sz="quarter" idx="5"/>
          </p:nvPr>
        </p:nvSpPr>
        <p:spPr/>
        <p:txBody>
          <a:bodyPr/>
          <a:lstStyle/>
          <a:p>
            <a:fld id="{7A4102B6-DBFA-7E4D-9599-C74DFA3F3A9E}" type="slidenum">
              <a:rPr lang="en-US" smtClean="0"/>
              <a:t>5</a:t>
            </a:fld>
            <a:endParaRPr lang="en-US"/>
          </a:p>
        </p:txBody>
      </p:sp>
    </p:spTree>
    <p:extLst>
      <p:ext uri="{BB962C8B-B14F-4D97-AF65-F5344CB8AC3E}">
        <p14:creationId xmlns:p14="http://schemas.microsoft.com/office/powerpoint/2010/main" val="1266254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-Insert picture of university or university logo</a:t>
            </a:r>
          </a:p>
          <a:p>
            <a:r>
              <a:rPr lang="en-US" i="1" dirty="0"/>
              <a:t>-Insert image at school</a:t>
            </a:r>
          </a:p>
          <a:p>
            <a:r>
              <a:rPr lang="en-US" i="1" dirty="0"/>
              <a:t>-May need additional slides if one has multiple degrees. </a:t>
            </a:r>
          </a:p>
        </p:txBody>
      </p:sp>
      <p:sp>
        <p:nvSpPr>
          <p:cNvPr id="4" name="Slide Number Placeholder 3"/>
          <p:cNvSpPr>
            <a:spLocks noGrp="1"/>
          </p:cNvSpPr>
          <p:nvPr>
            <p:ph type="sldNum" sz="quarter" idx="5"/>
          </p:nvPr>
        </p:nvSpPr>
        <p:spPr/>
        <p:txBody>
          <a:bodyPr/>
          <a:lstStyle/>
          <a:p>
            <a:fld id="{7A4102B6-DBFA-7E4D-9599-C74DFA3F3A9E}" type="slidenum">
              <a:rPr lang="en-US" smtClean="0"/>
              <a:t>6</a:t>
            </a:fld>
            <a:endParaRPr lang="en-US"/>
          </a:p>
        </p:txBody>
      </p:sp>
    </p:spTree>
    <p:extLst>
      <p:ext uri="{BB962C8B-B14F-4D97-AF65-F5344CB8AC3E}">
        <p14:creationId xmlns:p14="http://schemas.microsoft.com/office/powerpoint/2010/main" val="5841968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Fill in significant life events that led you to your current career. Delete boxes you do not use. </a:t>
            </a:r>
          </a:p>
          <a:p>
            <a:r>
              <a:rPr lang="en-US" i="1" dirty="0"/>
              <a:t>Examples: education, volunteering, jobs</a:t>
            </a:r>
          </a:p>
        </p:txBody>
      </p:sp>
      <p:sp>
        <p:nvSpPr>
          <p:cNvPr id="4" name="Slide Number Placeholder 3"/>
          <p:cNvSpPr>
            <a:spLocks noGrp="1"/>
          </p:cNvSpPr>
          <p:nvPr>
            <p:ph type="sldNum" sz="quarter" idx="5"/>
          </p:nvPr>
        </p:nvSpPr>
        <p:spPr/>
        <p:txBody>
          <a:bodyPr/>
          <a:lstStyle/>
          <a:p>
            <a:fld id="{7A4102B6-DBFA-7E4D-9599-C74DFA3F3A9E}" type="slidenum">
              <a:rPr lang="en-US" smtClean="0"/>
              <a:t>7</a:t>
            </a:fld>
            <a:endParaRPr lang="en-US"/>
          </a:p>
        </p:txBody>
      </p:sp>
    </p:spTree>
    <p:extLst>
      <p:ext uri="{BB962C8B-B14F-4D97-AF65-F5344CB8AC3E}">
        <p14:creationId xmlns:p14="http://schemas.microsoft.com/office/powerpoint/2010/main" val="37895646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Fill in tasks you do throughout the week. You can choose between including a week in the life or a day in the life. </a:t>
            </a:r>
          </a:p>
        </p:txBody>
      </p:sp>
      <p:sp>
        <p:nvSpPr>
          <p:cNvPr id="4" name="Slide Number Placeholder 3"/>
          <p:cNvSpPr>
            <a:spLocks noGrp="1"/>
          </p:cNvSpPr>
          <p:nvPr>
            <p:ph type="sldNum" sz="quarter" idx="5"/>
          </p:nvPr>
        </p:nvSpPr>
        <p:spPr/>
        <p:txBody>
          <a:bodyPr/>
          <a:lstStyle/>
          <a:p>
            <a:fld id="{7A4102B6-DBFA-7E4D-9599-C74DFA3F3A9E}" type="slidenum">
              <a:rPr lang="en-US" smtClean="0"/>
              <a:t>8</a:t>
            </a:fld>
            <a:endParaRPr lang="en-US"/>
          </a:p>
        </p:txBody>
      </p:sp>
    </p:spTree>
    <p:extLst>
      <p:ext uri="{BB962C8B-B14F-4D97-AF65-F5344CB8AC3E}">
        <p14:creationId xmlns:p14="http://schemas.microsoft.com/office/powerpoint/2010/main" val="4884779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 Change times to your schedule. Fill in tasks and pictures at the specified times. </a:t>
            </a:r>
          </a:p>
        </p:txBody>
      </p:sp>
      <p:sp>
        <p:nvSpPr>
          <p:cNvPr id="4" name="Slide Number Placeholder 3"/>
          <p:cNvSpPr>
            <a:spLocks noGrp="1"/>
          </p:cNvSpPr>
          <p:nvPr>
            <p:ph type="sldNum" sz="quarter" idx="5"/>
          </p:nvPr>
        </p:nvSpPr>
        <p:spPr/>
        <p:txBody>
          <a:bodyPr/>
          <a:lstStyle/>
          <a:p>
            <a:fld id="{7A4102B6-DBFA-7E4D-9599-C74DFA3F3A9E}" type="slidenum">
              <a:rPr lang="en-US" smtClean="0"/>
              <a:t>9</a:t>
            </a:fld>
            <a:endParaRPr lang="en-US"/>
          </a:p>
        </p:txBody>
      </p:sp>
    </p:spTree>
    <p:extLst>
      <p:ext uri="{BB962C8B-B14F-4D97-AF65-F5344CB8AC3E}">
        <p14:creationId xmlns:p14="http://schemas.microsoft.com/office/powerpoint/2010/main" val="32640001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_EN">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0359"/>
            <a:ext cx="7772400" cy="1470025"/>
          </a:xfrm>
        </p:spPr>
        <p:txBody>
          <a:bodyPr/>
          <a:lstStyle>
            <a:lvl1pPr>
              <a:defRPr>
                <a:solidFill>
                  <a:srgbClr val="0A387A"/>
                </a:solidFill>
              </a:defRPr>
            </a:lvl1pPr>
          </a:lstStyle>
          <a:p>
            <a:r>
              <a:rPr lang="en-CA" dirty="0"/>
              <a:t>Click to edit Master title style</a:t>
            </a:r>
            <a:endParaRPr lang="en-US" dirty="0"/>
          </a:p>
        </p:txBody>
      </p:sp>
      <p:sp>
        <p:nvSpPr>
          <p:cNvPr id="3" name="Subtitle 2"/>
          <p:cNvSpPr>
            <a:spLocks noGrp="1"/>
          </p:cNvSpPr>
          <p:nvPr>
            <p:ph type="subTitle" idx="1"/>
          </p:nvPr>
        </p:nvSpPr>
        <p:spPr>
          <a:xfrm>
            <a:off x="1371600" y="3674535"/>
            <a:ext cx="6400800" cy="968022"/>
          </a:xfrm>
        </p:spPr>
        <p:txBody>
          <a:bodyPr>
            <a:normAutofit/>
          </a:bodyPr>
          <a:lstStyle>
            <a:lvl1pPr marL="0" indent="0" algn="ctr">
              <a:buNone/>
              <a:defRPr sz="2800" b="0">
                <a:solidFill>
                  <a:srgbClr val="65B034"/>
                </a:solidFill>
                <a:latin typeface="Avenir Black"/>
                <a:cs typeface="Avenir Black"/>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dirty="0"/>
              <a:t>Click to edit Master subtitle style</a:t>
            </a:r>
            <a:endParaRPr lang="en-US" dirty="0"/>
          </a:p>
        </p:txBody>
      </p:sp>
      <p:sp>
        <p:nvSpPr>
          <p:cNvPr id="4" name="Date Placeholder 3"/>
          <p:cNvSpPr>
            <a:spLocks noGrp="1"/>
          </p:cNvSpPr>
          <p:nvPr>
            <p:ph type="dt" sz="half" idx="10"/>
          </p:nvPr>
        </p:nvSpPr>
        <p:spPr/>
        <p:txBody>
          <a:bodyPr/>
          <a:lstStyle/>
          <a:p>
            <a:fld id="{37A070BB-6952-FC47-A218-F04FBDA8EEEA}" type="datetimeFigureOut">
              <a:rPr lang="en-US" smtClean="0"/>
              <a:t>8/19/2020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E37BF3-9B25-8043-8115-25DA9F336007}" type="slidenum">
              <a:rPr lang="en-US" smtClean="0"/>
              <a:t>‹#›</a:t>
            </a:fld>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46950" y="5357849"/>
            <a:ext cx="9829617" cy="1761621"/>
          </a:xfrm>
          <a:prstGeom prst="rect">
            <a:avLst/>
          </a:prstGeom>
        </p:spPr>
      </p:pic>
      <p:pic>
        <p:nvPicPr>
          <p:cNvPr id="7" name="Picture 6" descr="Header BAR EN_FR.png"/>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0" y="0"/>
            <a:ext cx="9144000" cy="1344706"/>
          </a:xfrm>
          <a:prstGeom prst="rect">
            <a:avLst/>
          </a:prstGeom>
        </p:spPr>
      </p:pic>
    </p:spTree>
    <p:extLst>
      <p:ext uri="{BB962C8B-B14F-4D97-AF65-F5344CB8AC3E}">
        <p14:creationId xmlns:p14="http://schemas.microsoft.com/office/powerpoint/2010/main" val="2867766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_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Date Placeholder 2"/>
          <p:cNvSpPr>
            <a:spLocks noGrp="1"/>
          </p:cNvSpPr>
          <p:nvPr>
            <p:ph type="dt" sz="half" idx="10"/>
          </p:nvPr>
        </p:nvSpPr>
        <p:spPr/>
        <p:txBody>
          <a:bodyPr/>
          <a:lstStyle/>
          <a:p>
            <a:fld id="{37A070BB-6952-FC47-A218-F04FBDA8EEEA}" type="datetimeFigureOut">
              <a:rPr lang="en-US" smtClean="0"/>
              <a:t>8/19/2020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E37BF3-9B25-8043-8115-25DA9F336007}"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46950" y="5357849"/>
            <a:ext cx="9829617" cy="1761621"/>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5654951" y="5950374"/>
            <a:ext cx="3261553" cy="374209"/>
          </a:xfrm>
          <a:prstGeom prst="rect">
            <a:avLst/>
          </a:prstGeom>
        </p:spPr>
      </p:pic>
    </p:spTree>
    <p:extLst>
      <p:ext uri="{BB962C8B-B14F-4D97-AF65-F5344CB8AC3E}">
        <p14:creationId xmlns:p14="http://schemas.microsoft.com/office/powerpoint/2010/main" val="2184339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_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A070BB-6952-FC47-A218-F04FBDA8EEEA}" type="datetimeFigureOut">
              <a:rPr lang="en-US" smtClean="0"/>
              <a:t>8/19/2020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E37BF3-9B25-8043-8115-25DA9F336007}"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46950" y="5357849"/>
            <a:ext cx="9829617" cy="1761621"/>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5654951" y="5950374"/>
            <a:ext cx="3261553" cy="374209"/>
          </a:xfrm>
          <a:prstGeom prst="rect">
            <a:avLst/>
          </a:prstGeom>
        </p:spPr>
      </p:pic>
    </p:spTree>
    <p:extLst>
      <p:ext uri="{BB962C8B-B14F-4D97-AF65-F5344CB8AC3E}">
        <p14:creationId xmlns:p14="http://schemas.microsoft.com/office/powerpoint/2010/main" val="33561996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_E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0"/>
            </a:lvl1pPr>
          </a:lstStyle>
          <a:p>
            <a:r>
              <a:rPr lang="en-CA" dirty="0"/>
              <a:t>Click to edit Master title style</a:t>
            </a:r>
            <a:endParaRPr lang="en-US" dirty="0"/>
          </a:p>
        </p:txBody>
      </p:sp>
      <p:sp>
        <p:nvSpPr>
          <p:cNvPr id="3" name="Content Placeholder 2"/>
          <p:cNvSpPr>
            <a:spLocks noGrp="1"/>
          </p:cNvSpPr>
          <p:nvPr>
            <p:ph idx="1"/>
          </p:nvPr>
        </p:nvSpPr>
        <p:spPr>
          <a:xfrm>
            <a:off x="3575050" y="273050"/>
            <a:ext cx="5111750" cy="551547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457200" y="1435101"/>
            <a:ext cx="3008313" cy="43534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37A070BB-6952-FC47-A218-F04FBDA8EEEA}" type="datetimeFigureOut">
              <a:rPr lang="en-US" smtClean="0"/>
              <a:t>8/19/2020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E37BF3-9B25-8043-8115-25DA9F336007}" type="slidenum">
              <a:rPr lang="en-US" smtClean="0"/>
              <a:t>‹#›</a:t>
            </a:fld>
            <a:endParaRPr lang="en-US"/>
          </a:p>
        </p:txBody>
      </p:sp>
      <p:pic>
        <p:nvPicPr>
          <p:cNvPr id="10" name="Picture 9"/>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46950" y="5357849"/>
            <a:ext cx="9829617" cy="1761621"/>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5654951" y="5950374"/>
            <a:ext cx="3261553" cy="374209"/>
          </a:xfrm>
          <a:prstGeom prst="rect">
            <a:avLst/>
          </a:prstGeom>
        </p:spPr>
      </p:pic>
    </p:spTree>
    <p:extLst>
      <p:ext uri="{BB962C8B-B14F-4D97-AF65-F5344CB8AC3E}">
        <p14:creationId xmlns:p14="http://schemas.microsoft.com/office/powerpoint/2010/main" val="16624370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_EN">
    <p:spTree>
      <p:nvGrpSpPr>
        <p:cNvPr id="1" name=""/>
        <p:cNvGrpSpPr/>
        <p:nvPr/>
      </p:nvGrpSpPr>
      <p:grpSpPr>
        <a:xfrm>
          <a:off x="0" y="0"/>
          <a:ext cx="0" cy="0"/>
          <a:chOff x="0" y="0"/>
          <a:chExt cx="0" cy="0"/>
        </a:xfrm>
      </p:grpSpPr>
      <p:sp>
        <p:nvSpPr>
          <p:cNvPr id="2" name="Title 1"/>
          <p:cNvSpPr>
            <a:spLocks noGrp="1"/>
          </p:cNvSpPr>
          <p:nvPr>
            <p:ph type="title"/>
          </p:nvPr>
        </p:nvSpPr>
        <p:spPr>
          <a:xfrm>
            <a:off x="5630334" y="325118"/>
            <a:ext cx="3232023" cy="698974"/>
          </a:xfrm>
        </p:spPr>
        <p:txBody>
          <a:bodyPr anchor="b"/>
          <a:lstStyle>
            <a:lvl1pPr algn="l">
              <a:defRPr sz="2000" b="0"/>
            </a:lvl1pPr>
          </a:lstStyle>
          <a:p>
            <a:r>
              <a:rPr lang="en-CA" dirty="0"/>
              <a:t>Click to edit Master title style</a:t>
            </a:r>
            <a:endParaRPr lang="en-US" dirty="0"/>
          </a:p>
        </p:txBody>
      </p:sp>
      <p:sp>
        <p:nvSpPr>
          <p:cNvPr id="3" name="Picture Placeholder 2"/>
          <p:cNvSpPr>
            <a:spLocks noGrp="1"/>
          </p:cNvSpPr>
          <p:nvPr>
            <p:ph type="pic" idx="1"/>
          </p:nvPr>
        </p:nvSpPr>
        <p:spPr>
          <a:xfrm>
            <a:off x="70556" y="84667"/>
            <a:ext cx="5342677" cy="6378222"/>
          </a:xfrm>
          <a:solidFill>
            <a:schemeClr val="bg1">
              <a:lumMod val="8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5630334" y="1052496"/>
            <a:ext cx="3232024" cy="460049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37A070BB-6952-FC47-A218-F04FBDA8EEEA}" type="datetimeFigureOut">
              <a:rPr lang="en-US" smtClean="0"/>
              <a:t>8/19/2020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E37BF3-9B25-8043-8115-25DA9F336007}" type="slidenum">
              <a:rPr lang="en-US" smtClean="0"/>
              <a:t>‹#›</a:t>
            </a:fld>
            <a:endParaRPr lang="en-US"/>
          </a:p>
        </p:txBody>
      </p:sp>
      <p:pic>
        <p:nvPicPr>
          <p:cNvPr id="10" name="Picture 9"/>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46950" y="5357849"/>
            <a:ext cx="9829617" cy="1761621"/>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5654951" y="5950374"/>
            <a:ext cx="3261553" cy="374209"/>
          </a:xfrm>
          <a:prstGeom prst="rect">
            <a:avLst/>
          </a:prstGeom>
        </p:spPr>
      </p:pic>
    </p:spTree>
    <p:extLst>
      <p:ext uri="{BB962C8B-B14F-4D97-AF65-F5344CB8AC3E}">
        <p14:creationId xmlns:p14="http://schemas.microsoft.com/office/powerpoint/2010/main" val="22589426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_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37A070BB-6952-FC47-A218-F04FBDA8EEEA}" type="datetimeFigureOut">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37BF3-9B25-8043-8115-25DA9F336007}" type="slidenum">
              <a:rPr lang="en-US" smtClean="0"/>
              <a:t>‹#›</a:t>
            </a:fld>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46950" y="5357849"/>
            <a:ext cx="9829617" cy="1761621"/>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5654951" y="5950374"/>
            <a:ext cx="3261553" cy="374209"/>
          </a:xfrm>
          <a:prstGeom prst="rect">
            <a:avLst/>
          </a:prstGeom>
        </p:spPr>
      </p:pic>
    </p:spTree>
    <p:extLst>
      <p:ext uri="{BB962C8B-B14F-4D97-AF65-F5344CB8AC3E}">
        <p14:creationId xmlns:p14="http://schemas.microsoft.com/office/powerpoint/2010/main" val="3812323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_E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520017"/>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457200" y="274639"/>
            <a:ext cx="6019800" cy="5520016"/>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37A070BB-6952-FC47-A218-F04FBDA8EEEA}" type="datetimeFigureOut">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37BF3-9B25-8043-8115-25DA9F336007}" type="slidenum">
              <a:rPr lang="en-US" smtClean="0"/>
              <a:t>‹#›</a:t>
            </a:fld>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46950" y="5357849"/>
            <a:ext cx="9829617" cy="1761621"/>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5654951" y="5950374"/>
            <a:ext cx="3261553" cy="374209"/>
          </a:xfrm>
          <a:prstGeom prst="rect">
            <a:avLst/>
          </a:prstGeom>
        </p:spPr>
      </p:pic>
    </p:spTree>
    <p:extLst>
      <p:ext uri="{BB962C8B-B14F-4D97-AF65-F5344CB8AC3E}">
        <p14:creationId xmlns:p14="http://schemas.microsoft.com/office/powerpoint/2010/main" val="32203527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_FR">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0359"/>
            <a:ext cx="7772400" cy="1470025"/>
          </a:xfrm>
        </p:spPr>
        <p:txBody>
          <a:bodyPr/>
          <a:lstStyle>
            <a:lvl1pPr>
              <a:defRPr>
                <a:solidFill>
                  <a:srgbClr val="0A387A"/>
                </a:solidFill>
              </a:defRPr>
            </a:lvl1pPr>
          </a:lstStyle>
          <a:p>
            <a:r>
              <a:rPr lang="en-CA" dirty="0"/>
              <a:t>Click to edit Master title style</a:t>
            </a:r>
            <a:endParaRPr lang="en-US" dirty="0"/>
          </a:p>
        </p:txBody>
      </p:sp>
      <p:sp>
        <p:nvSpPr>
          <p:cNvPr id="3" name="Subtitle 2"/>
          <p:cNvSpPr>
            <a:spLocks noGrp="1"/>
          </p:cNvSpPr>
          <p:nvPr>
            <p:ph type="subTitle" idx="1"/>
          </p:nvPr>
        </p:nvSpPr>
        <p:spPr>
          <a:xfrm>
            <a:off x="1371600" y="3674535"/>
            <a:ext cx="6400800" cy="968022"/>
          </a:xfrm>
        </p:spPr>
        <p:txBody>
          <a:bodyPr>
            <a:normAutofit/>
          </a:bodyPr>
          <a:lstStyle>
            <a:lvl1pPr marL="0" indent="0" algn="ctr">
              <a:buNone/>
              <a:defRPr sz="2800" b="0">
                <a:solidFill>
                  <a:srgbClr val="65B034"/>
                </a:solidFill>
                <a:latin typeface="Avenir Black"/>
                <a:cs typeface="Avenir Black"/>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dirty="0"/>
              <a:t>Click to edit Master subtitle style</a:t>
            </a:r>
            <a:endParaRPr lang="en-US" dirty="0"/>
          </a:p>
        </p:txBody>
      </p:sp>
      <p:sp>
        <p:nvSpPr>
          <p:cNvPr id="4" name="Date Placeholder 3"/>
          <p:cNvSpPr>
            <a:spLocks noGrp="1"/>
          </p:cNvSpPr>
          <p:nvPr>
            <p:ph type="dt" sz="half" idx="10"/>
          </p:nvPr>
        </p:nvSpPr>
        <p:spPr/>
        <p:txBody>
          <a:bodyPr/>
          <a:lstStyle/>
          <a:p>
            <a:fld id="{37A070BB-6952-FC47-A218-F04FBDA8EEEA}" type="datetimeFigureOut">
              <a:rPr lang="en-US" smtClean="0"/>
              <a:t>8/19/2020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E37BF3-9B25-8043-8115-25DA9F336007}" type="slidenum">
              <a:rPr lang="en-US" smtClean="0"/>
              <a:t>‹#›</a:t>
            </a:fld>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55533" y="5348326"/>
            <a:ext cx="9840371" cy="1786702"/>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0" y="0"/>
            <a:ext cx="9144000" cy="1344705"/>
          </a:xfrm>
          <a:prstGeom prst="rect">
            <a:avLst/>
          </a:prstGeom>
        </p:spPr>
      </p:pic>
    </p:spTree>
    <p:extLst>
      <p:ext uri="{BB962C8B-B14F-4D97-AF65-F5344CB8AC3E}">
        <p14:creationId xmlns:p14="http://schemas.microsoft.com/office/powerpoint/2010/main" val="27164395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1_Title Slide_FR">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12024"/>
            <a:ext cx="7772400" cy="1470025"/>
          </a:xfrm>
        </p:spPr>
        <p:txBody>
          <a:bodyPr/>
          <a:lstStyle>
            <a:lvl1pPr>
              <a:defRPr>
                <a:solidFill>
                  <a:srgbClr val="0A387A"/>
                </a:solidFill>
              </a:defRPr>
            </a:lvl1pPr>
          </a:lstStyle>
          <a:p>
            <a:r>
              <a:rPr lang="en-CA" dirty="0"/>
              <a:t>Click to edit Master title style</a:t>
            </a:r>
            <a:endParaRPr lang="en-US" dirty="0"/>
          </a:p>
        </p:txBody>
      </p:sp>
      <p:sp>
        <p:nvSpPr>
          <p:cNvPr id="3" name="Subtitle 2"/>
          <p:cNvSpPr>
            <a:spLocks noGrp="1"/>
          </p:cNvSpPr>
          <p:nvPr>
            <p:ph type="subTitle" idx="1"/>
          </p:nvPr>
        </p:nvSpPr>
        <p:spPr>
          <a:xfrm>
            <a:off x="1371600" y="3886200"/>
            <a:ext cx="6400800" cy="968022"/>
          </a:xfrm>
        </p:spPr>
        <p:txBody>
          <a:bodyPr>
            <a:normAutofit/>
          </a:bodyPr>
          <a:lstStyle>
            <a:lvl1pPr marL="0" indent="0" algn="ctr">
              <a:buNone/>
              <a:defRPr sz="2800" b="0">
                <a:solidFill>
                  <a:srgbClr val="65B034"/>
                </a:solidFill>
                <a:latin typeface="Avenir Black"/>
                <a:cs typeface="Avenir Black"/>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dirty="0"/>
              <a:t>Click to edit Master subtitle style</a:t>
            </a:r>
            <a:endParaRPr lang="en-US" dirty="0"/>
          </a:p>
        </p:txBody>
      </p:sp>
      <p:sp>
        <p:nvSpPr>
          <p:cNvPr id="4" name="Date Placeholder 3"/>
          <p:cNvSpPr>
            <a:spLocks noGrp="1"/>
          </p:cNvSpPr>
          <p:nvPr>
            <p:ph type="dt" sz="half" idx="10"/>
          </p:nvPr>
        </p:nvSpPr>
        <p:spPr/>
        <p:txBody>
          <a:bodyPr/>
          <a:lstStyle/>
          <a:p>
            <a:fld id="{37A070BB-6952-FC47-A218-F04FBDA8EEEA}" type="datetimeFigureOut">
              <a:rPr lang="en-US" smtClean="0"/>
              <a:t>8/19/2020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E37BF3-9B25-8043-8115-25DA9F336007}" type="slidenum">
              <a:rPr lang="en-US" smtClean="0"/>
              <a:t>‹#›</a:t>
            </a:fld>
            <a:endParaRPr lang="en-US"/>
          </a:p>
        </p:txBody>
      </p:sp>
      <p:pic>
        <p:nvPicPr>
          <p:cNvPr id="11" name="Picture 10"/>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667464" y="5950374"/>
            <a:ext cx="3236526" cy="374209"/>
          </a:xfrm>
          <a:prstGeom prst="rect">
            <a:avLst/>
          </a:prstGeom>
        </p:spPr>
      </p:pic>
      <p:pic>
        <p:nvPicPr>
          <p:cNvPr id="12" name="Picture 11"/>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0" y="0"/>
            <a:ext cx="9144000" cy="1344705"/>
          </a:xfrm>
          <a:prstGeom prst="rect">
            <a:avLst/>
          </a:prstGeom>
        </p:spPr>
      </p:pic>
      <p:pic>
        <p:nvPicPr>
          <p:cNvPr id="13" name="Picture 12"/>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355533" y="5348326"/>
            <a:ext cx="9840371" cy="1786702"/>
          </a:xfrm>
          <a:prstGeom prst="rect">
            <a:avLst/>
          </a:prstGeom>
        </p:spPr>
      </p:pic>
    </p:spTree>
    <p:extLst>
      <p:ext uri="{BB962C8B-B14F-4D97-AF65-F5344CB8AC3E}">
        <p14:creationId xmlns:p14="http://schemas.microsoft.com/office/powerpoint/2010/main" val="15422740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_F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37A070BB-6952-FC47-A218-F04FBDA8EEEA}" type="datetimeFigureOut">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37BF3-9B25-8043-8115-25DA9F336007}" type="slidenum">
              <a:rPr lang="en-US" smtClean="0"/>
              <a:t>‹#›</a:t>
            </a:fld>
            <a:endParaRPr lang="en-US"/>
          </a:p>
        </p:txBody>
      </p:sp>
      <p:pic>
        <p:nvPicPr>
          <p:cNvPr id="10" name="Picture 9"/>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667464" y="5950374"/>
            <a:ext cx="3236526" cy="374209"/>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355533" y="5348326"/>
            <a:ext cx="9840371" cy="1786702"/>
          </a:xfrm>
          <a:prstGeom prst="rect">
            <a:avLst/>
          </a:prstGeom>
        </p:spPr>
      </p:pic>
    </p:spTree>
    <p:extLst>
      <p:ext uri="{BB962C8B-B14F-4D97-AF65-F5344CB8AC3E}">
        <p14:creationId xmlns:p14="http://schemas.microsoft.com/office/powerpoint/2010/main" val="17378723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_F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3070577"/>
            <a:ext cx="7772400" cy="1362075"/>
          </a:xfrm>
        </p:spPr>
        <p:txBody>
          <a:bodyPr anchor="t"/>
          <a:lstStyle>
            <a:lvl1pPr algn="l">
              <a:defRPr sz="4000" b="0" cap="none">
                <a:solidFill>
                  <a:srgbClr val="0A387A"/>
                </a:solidFill>
              </a:defRPr>
            </a:lvl1pPr>
          </a:lstStyle>
          <a:p>
            <a:r>
              <a:rPr lang="en-CA" dirty="0"/>
              <a:t>Click to edit master title style</a:t>
            </a:r>
            <a:endParaRPr lang="en-US" dirty="0"/>
          </a:p>
        </p:txBody>
      </p:sp>
      <p:sp>
        <p:nvSpPr>
          <p:cNvPr id="3" name="Text Placeholder 2"/>
          <p:cNvSpPr>
            <a:spLocks noGrp="1"/>
          </p:cNvSpPr>
          <p:nvPr>
            <p:ph type="body" idx="1"/>
          </p:nvPr>
        </p:nvSpPr>
        <p:spPr>
          <a:xfrm>
            <a:off x="722313" y="1566157"/>
            <a:ext cx="7772400" cy="1500187"/>
          </a:xfrm>
        </p:spPr>
        <p:txBody>
          <a:bodyPr anchor="b"/>
          <a:lstStyle>
            <a:lvl1pPr marL="0" indent="0">
              <a:buNone/>
              <a:defRPr sz="2000" b="0">
                <a:solidFill>
                  <a:srgbClr val="65B034"/>
                </a:solidFill>
                <a:latin typeface="Avenir Black"/>
                <a:cs typeface="Avenir Black"/>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dirty="0"/>
              <a:t>Click to edit Master text styles</a:t>
            </a:r>
          </a:p>
        </p:txBody>
      </p:sp>
      <p:sp>
        <p:nvSpPr>
          <p:cNvPr id="4" name="Date Placeholder 3"/>
          <p:cNvSpPr>
            <a:spLocks noGrp="1"/>
          </p:cNvSpPr>
          <p:nvPr>
            <p:ph type="dt" sz="half" idx="10"/>
          </p:nvPr>
        </p:nvSpPr>
        <p:spPr/>
        <p:txBody>
          <a:bodyPr/>
          <a:lstStyle/>
          <a:p>
            <a:fld id="{37A070BB-6952-FC47-A218-F04FBDA8EEEA}" type="datetimeFigureOut">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37BF3-9B25-8043-8115-25DA9F336007}"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667464" y="5950374"/>
            <a:ext cx="3236526" cy="374209"/>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355533" y="5348326"/>
            <a:ext cx="9840371" cy="1786702"/>
          </a:xfrm>
          <a:prstGeom prst="rect">
            <a:avLst/>
          </a:prstGeom>
        </p:spPr>
      </p:pic>
    </p:spTree>
    <p:extLst>
      <p:ext uri="{BB962C8B-B14F-4D97-AF65-F5344CB8AC3E}">
        <p14:creationId xmlns:p14="http://schemas.microsoft.com/office/powerpoint/2010/main" val="1219190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_EN">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12024"/>
            <a:ext cx="7772400" cy="1470025"/>
          </a:xfrm>
        </p:spPr>
        <p:txBody>
          <a:bodyPr/>
          <a:lstStyle>
            <a:lvl1pPr>
              <a:defRPr>
                <a:solidFill>
                  <a:srgbClr val="0A387A"/>
                </a:solidFill>
              </a:defRPr>
            </a:lvl1pPr>
          </a:lstStyle>
          <a:p>
            <a:r>
              <a:rPr lang="en-CA" dirty="0"/>
              <a:t>Click to edit Master title style</a:t>
            </a:r>
            <a:endParaRPr lang="en-US" dirty="0"/>
          </a:p>
        </p:txBody>
      </p:sp>
      <p:sp>
        <p:nvSpPr>
          <p:cNvPr id="3" name="Subtitle 2"/>
          <p:cNvSpPr>
            <a:spLocks noGrp="1"/>
          </p:cNvSpPr>
          <p:nvPr>
            <p:ph type="subTitle" idx="1"/>
          </p:nvPr>
        </p:nvSpPr>
        <p:spPr>
          <a:xfrm>
            <a:off x="1371600" y="3886200"/>
            <a:ext cx="6400800" cy="968022"/>
          </a:xfrm>
        </p:spPr>
        <p:txBody>
          <a:bodyPr>
            <a:normAutofit/>
          </a:bodyPr>
          <a:lstStyle>
            <a:lvl1pPr marL="0" indent="0" algn="ctr">
              <a:buNone/>
              <a:defRPr sz="2800" b="0">
                <a:solidFill>
                  <a:srgbClr val="65B034"/>
                </a:solidFill>
                <a:latin typeface="Avenir Black"/>
                <a:cs typeface="Avenir Black"/>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dirty="0"/>
              <a:t>Click to edit Master subtitle style</a:t>
            </a:r>
            <a:endParaRPr lang="en-US" dirty="0"/>
          </a:p>
        </p:txBody>
      </p:sp>
      <p:sp>
        <p:nvSpPr>
          <p:cNvPr id="4" name="Date Placeholder 3"/>
          <p:cNvSpPr>
            <a:spLocks noGrp="1"/>
          </p:cNvSpPr>
          <p:nvPr>
            <p:ph type="dt" sz="half" idx="10"/>
          </p:nvPr>
        </p:nvSpPr>
        <p:spPr/>
        <p:txBody>
          <a:bodyPr/>
          <a:lstStyle/>
          <a:p>
            <a:fld id="{37A070BB-6952-FC47-A218-F04FBDA8EEEA}" type="datetimeFigureOut">
              <a:rPr lang="en-US" smtClean="0"/>
              <a:t>8/19/2020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E37BF3-9B25-8043-8115-25DA9F336007}"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9143999" cy="1344705"/>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5654951" y="5950374"/>
            <a:ext cx="3261553" cy="374209"/>
          </a:xfrm>
          <a:prstGeom prst="rect">
            <a:avLst/>
          </a:prstGeom>
        </p:spPr>
      </p:pic>
      <p:pic>
        <p:nvPicPr>
          <p:cNvPr id="12" name="Picture 11"/>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346950" y="5357849"/>
            <a:ext cx="9829617" cy="1761621"/>
          </a:xfrm>
          <a:prstGeom prst="rect">
            <a:avLst/>
          </a:prstGeom>
        </p:spPr>
      </p:pic>
    </p:spTree>
    <p:extLst>
      <p:ext uri="{BB962C8B-B14F-4D97-AF65-F5344CB8AC3E}">
        <p14:creationId xmlns:p14="http://schemas.microsoft.com/office/powerpoint/2010/main" val="14899113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_F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457200" y="1600201"/>
            <a:ext cx="4038600" cy="419445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4" name="Content Placeholder 3"/>
          <p:cNvSpPr>
            <a:spLocks noGrp="1"/>
          </p:cNvSpPr>
          <p:nvPr>
            <p:ph sz="half" idx="2"/>
          </p:nvPr>
        </p:nvSpPr>
        <p:spPr>
          <a:xfrm>
            <a:off x="4648200" y="1600200"/>
            <a:ext cx="4038600" cy="419445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Date Placeholder 4"/>
          <p:cNvSpPr>
            <a:spLocks noGrp="1"/>
          </p:cNvSpPr>
          <p:nvPr>
            <p:ph type="dt" sz="half" idx="10"/>
          </p:nvPr>
        </p:nvSpPr>
        <p:spPr/>
        <p:txBody>
          <a:bodyPr/>
          <a:lstStyle/>
          <a:p>
            <a:fld id="{37A070BB-6952-FC47-A218-F04FBDA8EEEA}" type="datetimeFigureOut">
              <a:rPr lang="en-US" smtClean="0"/>
              <a:t>8/19/2020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E37BF3-9B25-8043-8115-25DA9F336007}" type="slidenum">
              <a:rPr lang="en-US" smtClean="0"/>
              <a:t>‹#›</a:t>
            </a:fld>
            <a:endParaRPr lang="en-US"/>
          </a:p>
        </p:txBody>
      </p:sp>
      <p:pic>
        <p:nvPicPr>
          <p:cNvPr id="11" name="Picture 10"/>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667464" y="5950374"/>
            <a:ext cx="3236526" cy="374209"/>
          </a:xfrm>
          <a:prstGeom prst="rect">
            <a:avLst/>
          </a:prstGeom>
        </p:spPr>
      </p:pic>
      <p:pic>
        <p:nvPicPr>
          <p:cNvPr id="12" name="Picture 11"/>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355533" y="5348326"/>
            <a:ext cx="9840371" cy="1786702"/>
          </a:xfrm>
          <a:prstGeom prst="rect">
            <a:avLst/>
          </a:prstGeom>
        </p:spPr>
      </p:pic>
    </p:spTree>
    <p:extLst>
      <p:ext uri="{BB962C8B-B14F-4D97-AF65-F5344CB8AC3E}">
        <p14:creationId xmlns:p14="http://schemas.microsoft.com/office/powerpoint/2010/main" val="27999398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Two Content_FR">
    <p:spTree>
      <p:nvGrpSpPr>
        <p:cNvPr id="1" name=""/>
        <p:cNvGrpSpPr/>
        <p:nvPr/>
      </p:nvGrpSpPr>
      <p:grpSpPr>
        <a:xfrm>
          <a:off x="0" y="0"/>
          <a:ext cx="0" cy="0"/>
          <a:chOff x="0" y="0"/>
          <a:chExt cx="0" cy="0"/>
        </a:xfrm>
      </p:grpSpPr>
      <p:sp>
        <p:nvSpPr>
          <p:cNvPr id="14" name="Picture Placeholder 13"/>
          <p:cNvSpPr>
            <a:spLocks noGrp="1"/>
          </p:cNvSpPr>
          <p:nvPr>
            <p:ph type="pic" sz="quarter" idx="13"/>
          </p:nvPr>
        </p:nvSpPr>
        <p:spPr>
          <a:xfrm>
            <a:off x="84666" y="112888"/>
            <a:ext cx="4430713" cy="6324600"/>
          </a:xfrm>
          <a:solidFill>
            <a:schemeClr val="bg1">
              <a:lumMod val="85000"/>
            </a:schemeClr>
          </a:solidFill>
        </p:spPr>
        <p:txBody>
          <a:bodyPr/>
          <a:lstStyle/>
          <a:p>
            <a:endParaRPr lang="en-US" dirty="0"/>
          </a:p>
        </p:txBody>
      </p:sp>
      <p:sp>
        <p:nvSpPr>
          <p:cNvPr id="2" name="Title 1"/>
          <p:cNvSpPr>
            <a:spLocks noGrp="1"/>
          </p:cNvSpPr>
          <p:nvPr>
            <p:ph type="title"/>
          </p:nvPr>
        </p:nvSpPr>
        <p:spPr>
          <a:xfrm>
            <a:off x="4648200" y="274638"/>
            <a:ext cx="4038600" cy="1143000"/>
          </a:xfrm>
        </p:spPr>
        <p:txBody>
          <a:bodyPr/>
          <a:lstStyle>
            <a:lvl1pPr algn="ctr">
              <a:defRPr/>
            </a:lvl1pPr>
          </a:lstStyle>
          <a:p>
            <a:r>
              <a:rPr lang="en-CA"/>
              <a:t>Click to edit Master title style</a:t>
            </a:r>
            <a:endParaRPr lang="en-US"/>
          </a:p>
        </p:txBody>
      </p:sp>
      <p:sp>
        <p:nvSpPr>
          <p:cNvPr id="4" name="Content Placeholder 3"/>
          <p:cNvSpPr>
            <a:spLocks noGrp="1"/>
          </p:cNvSpPr>
          <p:nvPr>
            <p:ph sz="half" idx="2"/>
          </p:nvPr>
        </p:nvSpPr>
        <p:spPr>
          <a:xfrm>
            <a:off x="4648200" y="1600200"/>
            <a:ext cx="4038600" cy="419445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Date Placeholder 4"/>
          <p:cNvSpPr>
            <a:spLocks noGrp="1"/>
          </p:cNvSpPr>
          <p:nvPr>
            <p:ph type="dt" sz="half" idx="10"/>
          </p:nvPr>
        </p:nvSpPr>
        <p:spPr/>
        <p:txBody>
          <a:bodyPr/>
          <a:lstStyle/>
          <a:p>
            <a:fld id="{37A070BB-6952-FC47-A218-F04FBDA8EEEA}" type="datetimeFigureOut">
              <a:rPr lang="en-US" smtClean="0"/>
              <a:t>8/19/2020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E37BF3-9B25-8043-8115-25DA9F336007}" type="slidenum">
              <a:rPr lang="en-US" smtClean="0"/>
              <a:t>‹#›</a:t>
            </a:fld>
            <a:endParaRPr lang="en-US"/>
          </a:p>
        </p:txBody>
      </p:sp>
      <p:pic>
        <p:nvPicPr>
          <p:cNvPr id="11" name="Picture 10"/>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667464" y="5950374"/>
            <a:ext cx="3236526" cy="374209"/>
          </a:xfrm>
          <a:prstGeom prst="rect">
            <a:avLst/>
          </a:prstGeom>
        </p:spPr>
      </p:pic>
      <p:pic>
        <p:nvPicPr>
          <p:cNvPr id="12" name="Picture 11"/>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355533" y="5348326"/>
            <a:ext cx="9840371" cy="1786702"/>
          </a:xfrm>
          <a:prstGeom prst="rect">
            <a:avLst/>
          </a:prstGeom>
        </p:spPr>
      </p:pic>
    </p:spTree>
    <p:extLst>
      <p:ext uri="{BB962C8B-B14F-4D97-AF65-F5344CB8AC3E}">
        <p14:creationId xmlns:p14="http://schemas.microsoft.com/office/powerpoint/2010/main" val="9131957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_Two Content_FR">
    <p:spTree>
      <p:nvGrpSpPr>
        <p:cNvPr id="1" name=""/>
        <p:cNvGrpSpPr/>
        <p:nvPr/>
      </p:nvGrpSpPr>
      <p:grpSpPr>
        <a:xfrm>
          <a:off x="0" y="0"/>
          <a:ext cx="0" cy="0"/>
          <a:chOff x="0" y="0"/>
          <a:chExt cx="0" cy="0"/>
        </a:xfrm>
      </p:grpSpPr>
      <p:sp>
        <p:nvSpPr>
          <p:cNvPr id="9" name="Picture Placeholder 13"/>
          <p:cNvSpPr>
            <a:spLocks noGrp="1"/>
          </p:cNvSpPr>
          <p:nvPr>
            <p:ph type="pic" sz="quarter" idx="15"/>
          </p:nvPr>
        </p:nvSpPr>
        <p:spPr>
          <a:xfrm>
            <a:off x="84666" y="4741333"/>
            <a:ext cx="2432967" cy="1707444"/>
          </a:xfrm>
          <a:solidFill>
            <a:schemeClr val="bg1">
              <a:lumMod val="85000"/>
            </a:schemeClr>
          </a:solidFill>
        </p:spPr>
        <p:txBody>
          <a:bodyPr/>
          <a:lstStyle/>
          <a:p>
            <a:endParaRPr lang="en-US" dirty="0"/>
          </a:p>
        </p:txBody>
      </p:sp>
      <p:sp>
        <p:nvSpPr>
          <p:cNvPr id="2" name="Title 1"/>
          <p:cNvSpPr>
            <a:spLocks noGrp="1"/>
          </p:cNvSpPr>
          <p:nvPr>
            <p:ph type="title"/>
          </p:nvPr>
        </p:nvSpPr>
        <p:spPr>
          <a:xfrm>
            <a:off x="2850444" y="274638"/>
            <a:ext cx="5836356" cy="1143000"/>
          </a:xfrm>
        </p:spPr>
        <p:txBody>
          <a:bodyPr/>
          <a:lstStyle>
            <a:lvl1pPr algn="ctr">
              <a:defRPr/>
            </a:lvl1pPr>
          </a:lstStyle>
          <a:p>
            <a:r>
              <a:rPr lang="en-CA"/>
              <a:t>Click to edit Master title style</a:t>
            </a:r>
            <a:endParaRPr lang="en-US"/>
          </a:p>
        </p:txBody>
      </p:sp>
      <p:sp>
        <p:nvSpPr>
          <p:cNvPr id="4" name="Content Placeholder 3"/>
          <p:cNvSpPr>
            <a:spLocks noGrp="1"/>
          </p:cNvSpPr>
          <p:nvPr>
            <p:ph sz="half" idx="2"/>
          </p:nvPr>
        </p:nvSpPr>
        <p:spPr>
          <a:xfrm>
            <a:off x="2850444" y="1600200"/>
            <a:ext cx="5836356" cy="419445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Date Placeholder 4"/>
          <p:cNvSpPr>
            <a:spLocks noGrp="1"/>
          </p:cNvSpPr>
          <p:nvPr>
            <p:ph type="dt" sz="half" idx="10"/>
          </p:nvPr>
        </p:nvSpPr>
        <p:spPr/>
        <p:txBody>
          <a:bodyPr/>
          <a:lstStyle/>
          <a:p>
            <a:fld id="{37A070BB-6952-FC47-A218-F04FBDA8EEEA}" type="datetimeFigureOut">
              <a:rPr lang="en-US" smtClean="0"/>
              <a:t>8/19/2020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E37BF3-9B25-8043-8115-25DA9F336007}" type="slidenum">
              <a:rPr lang="en-US" smtClean="0"/>
              <a:t>‹#›</a:t>
            </a:fld>
            <a:endParaRPr lang="en-US"/>
          </a:p>
        </p:txBody>
      </p:sp>
      <p:sp>
        <p:nvSpPr>
          <p:cNvPr id="14" name="Picture Placeholder 13"/>
          <p:cNvSpPr>
            <a:spLocks noGrp="1"/>
          </p:cNvSpPr>
          <p:nvPr>
            <p:ph type="pic" sz="quarter" idx="13"/>
          </p:nvPr>
        </p:nvSpPr>
        <p:spPr>
          <a:xfrm>
            <a:off x="84666" y="98778"/>
            <a:ext cx="2432967" cy="2017889"/>
          </a:xfrm>
          <a:solidFill>
            <a:schemeClr val="bg1">
              <a:lumMod val="85000"/>
            </a:schemeClr>
          </a:solidFill>
        </p:spPr>
        <p:txBody>
          <a:bodyPr/>
          <a:lstStyle/>
          <a:p>
            <a:endParaRPr lang="en-US" dirty="0"/>
          </a:p>
        </p:txBody>
      </p:sp>
      <p:sp>
        <p:nvSpPr>
          <p:cNvPr id="8" name="Picture Placeholder 13"/>
          <p:cNvSpPr>
            <a:spLocks noGrp="1"/>
          </p:cNvSpPr>
          <p:nvPr>
            <p:ph type="pic" sz="quarter" idx="14"/>
          </p:nvPr>
        </p:nvSpPr>
        <p:spPr>
          <a:xfrm>
            <a:off x="84666" y="2207858"/>
            <a:ext cx="2432967" cy="2448808"/>
          </a:xfrm>
          <a:solidFill>
            <a:schemeClr val="bg1">
              <a:lumMod val="85000"/>
            </a:schemeClr>
          </a:solidFill>
        </p:spPr>
        <p:txBody>
          <a:bodyPr/>
          <a:lstStyle/>
          <a:p>
            <a:endParaRPr lang="en-US"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667464" y="5950374"/>
            <a:ext cx="3236526" cy="374209"/>
          </a:xfrm>
          <a:prstGeom prst="rect">
            <a:avLst/>
          </a:prstGeom>
        </p:spPr>
      </p:pic>
      <p:pic>
        <p:nvPicPr>
          <p:cNvPr id="15" name="Picture 14"/>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355533" y="5348326"/>
            <a:ext cx="9840371" cy="1786702"/>
          </a:xfrm>
          <a:prstGeom prst="rect">
            <a:avLst/>
          </a:prstGeom>
        </p:spPr>
      </p:pic>
    </p:spTree>
    <p:extLst>
      <p:ext uri="{BB962C8B-B14F-4D97-AF65-F5344CB8AC3E}">
        <p14:creationId xmlns:p14="http://schemas.microsoft.com/office/powerpoint/2010/main" val="12978686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_Two Content_FR">
    <p:spTree>
      <p:nvGrpSpPr>
        <p:cNvPr id="1" name=""/>
        <p:cNvGrpSpPr/>
        <p:nvPr/>
      </p:nvGrpSpPr>
      <p:grpSpPr>
        <a:xfrm>
          <a:off x="0" y="0"/>
          <a:ext cx="0" cy="0"/>
          <a:chOff x="0" y="0"/>
          <a:chExt cx="0" cy="0"/>
        </a:xfrm>
      </p:grpSpPr>
      <p:sp>
        <p:nvSpPr>
          <p:cNvPr id="2" name="Title 1"/>
          <p:cNvSpPr>
            <a:spLocks noGrp="1"/>
          </p:cNvSpPr>
          <p:nvPr>
            <p:ph type="title"/>
          </p:nvPr>
        </p:nvSpPr>
        <p:spPr>
          <a:xfrm>
            <a:off x="443088" y="274638"/>
            <a:ext cx="5836356" cy="1143000"/>
          </a:xfrm>
        </p:spPr>
        <p:txBody>
          <a:bodyPr/>
          <a:lstStyle>
            <a:lvl1pPr algn="ctr">
              <a:defRPr/>
            </a:lvl1pPr>
          </a:lstStyle>
          <a:p>
            <a:r>
              <a:rPr lang="en-CA"/>
              <a:t>Click to edit Master title style</a:t>
            </a:r>
            <a:endParaRPr lang="en-US"/>
          </a:p>
        </p:txBody>
      </p:sp>
      <p:sp>
        <p:nvSpPr>
          <p:cNvPr id="4" name="Content Placeholder 3"/>
          <p:cNvSpPr>
            <a:spLocks noGrp="1"/>
          </p:cNvSpPr>
          <p:nvPr>
            <p:ph sz="half" idx="2"/>
          </p:nvPr>
        </p:nvSpPr>
        <p:spPr>
          <a:xfrm>
            <a:off x="443088" y="1600200"/>
            <a:ext cx="5836356" cy="419445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Date Placeholder 4"/>
          <p:cNvSpPr>
            <a:spLocks noGrp="1"/>
          </p:cNvSpPr>
          <p:nvPr>
            <p:ph type="dt" sz="half" idx="10"/>
          </p:nvPr>
        </p:nvSpPr>
        <p:spPr/>
        <p:txBody>
          <a:bodyPr/>
          <a:lstStyle/>
          <a:p>
            <a:fld id="{37A070BB-6952-FC47-A218-F04FBDA8EEEA}" type="datetimeFigureOut">
              <a:rPr lang="en-US" smtClean="0"/>
              <a:t>8/19/2020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E37BF3-9B25-8043-8115-25DA9F336007}" type="slidenum">
              <a:rPr lang="en-US" smtClean="0"/>
              <a:t>‹#›</a:t>
            </a:fld>
            <a:endParaRPr lang="en-US"/>
          </a:p>
        </p:txBody>
      </p:sp>
      <p:sp>
        <p:nvSpPr>
          <p:cNvPr id="14" name="Picture Placeholder 13"/>
          <p:cNvSpPr>
            <a:spLocks noGrp="1"/>
          </p:cNvSpPr>
          <p:nvPr>
            <p:ph type="pic" sz="quarter" idx="13"/>
          </p:nvPr>
        </p:nvSpPr>
        <p:spPr>
          <a:xfrm>
            <a:off x="6646332" y="98778"/>
            <a:ext cx="2432967" cy="3160889"/>
          </a:xfrm>
          <a:solidFill>
            <a:schemeClr val="bg1">
              <a:lumMod val="85000"/>
            </a:schemeClr>
          </a:solidFill>
        </p:spPr>
        <p:txBody>
          <a:bodyPr/>
          <a:lstStyle/>
          <a:p>
            <a:endParaRPr lang="en-US" dirty="0"/>
          </a:p>
        </p:txBody>
      </p:sp>
      <p:sp>
        <p:nvSpPr>
          <p:cNvPr id="9" name="Picture Placeholder 13"/>
          <p:cNvSpPr>
            <a:spLocks noGrp="1"/>
          </p:cNvSpPr>
          <p:nvPr>
            <p:ph type="pic" sz="quarter" idx="15"/>
          </p:nvPr>
        </p:nvSpPr>
        <p:spPr>
          <a:xfrm>
            <a:off x="6646332" y="3358443"/>
            <a:ext cx="2432967" cy="2314223"/>
          </a:xfrm>
          <a:solidFill>
            <a:schemeClr val="bg1">
              <a:lumMod val="85000"/>
            </a:schemeClr>
          </a:solidFill>
        </p:spPr>
        <p:txBody>
          <a:bodyPr/>
          <a:lstStyle/>
          <a:p>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667464" y="5950374"/>
            <a:ext cx="3236526" cy="374209"/>
          </a:xfrm>
          <a:prstGeom prst="rect">
            <a:avLst/>
          </a:prstGeom>
        </p:spPr>
      </p:pic>
      <p:pic>
        <p:nvPicPr>
          <p:cNvPr id="13" name="Picture 12"/>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355533" y="5348326"/>
            <a:ext cx="9840371" cy="1786702"/>
          </a:xfrm>
          <a:prstGeom prst="rect">
            <a:avLst/>
          </a:prstGeom>
        </p:spPr>
      </p:pic>
    </p:spTree>
    <p:extLst>
      <p:ext uri="{BB962C8B-B14F-4D97-AF65-F5344CB8AC3E}">
        <p14:creationId xmlns:p14="http://schemas.microsoft.com/office/powerpoint/2010/main" val="40994882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_F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solidFill>
                  <a:srgbClr val="7DB127"/>
                </a:solidFill>
                <a:latin typeface="Avenir Black"/>
                <a:cs typeface="Avenir Black"/>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dirty="0"/>
              <a:t>Click to edit Master text styles</a:t>
            </a:r>
          </a:p>
        </p:txBody>
      </p:sp>
      <p:sp>
        <p:nvSpPr>
          <p:cNvPr id="4" name="Content Placeholder 3"/>
          <p:cNvSpPr>
            <a:spLocks noGrp="1"/>
          </p:cNvSpPr>
          <p:nvPr>
            <p:ph sz="half" idx="2"/>
          </p:nvPr>
        </p:nvSpPr>
        <p:spPr>
          <a:xfrm>
            <a:off x="457200" y="2174875"/>
            <a:ext cx="4040188" cy="361977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solidFill>
                  <a:srgbClr val="7DB127"/>
                </a:solidFill>
                <a:latin typeface="Avenir Black"/>
                <a:cs typeface="Avenir Black"/>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dirty="0"/>
              <a:t>Click to edit Master text styles</a:t>
            </a:r>
          </a:p>
        </p:txBody>
      </p:sp>
      <p:sp>
        <p:nvSpPr>
          <p:cNvPr id="6" name="Content Placeholder 5"/>
          <p:cNvSpPr>
            <a:spLocks noGrp="1"/>
          </p:cNvSpPr>
          <p:nvPr>
            <p:ph sz="quarter" idx="4"/>
          </p:nvPr>
        </p:nvSpPr>
        <p:spPr>
          <a:xfrm>
            <a:off x="4645025" y="2174875"/>
            <a:ext cx="4041775" cy="361977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7" name="Date Placeholder 6"/>
          <p:cNvSpPr>
            <a:spLocks noGrp="1"/>
          </p:cNvSpPr>
          <p:nvPr>
            <p:ph type="dt" sz="half" idx="10"/>
          </p:nvPr>
        </p:nvSpPr>
        <p:spPr/>
        <p:txBody>
          <a:bodyPr/>
          <a:lstStyle/>
          <a:p>
            <a:fld id="{37A070BB-6952-FC47-A218-F04FBDA8EEEA}" type="datetimeFigureOut">
              <a:rPr lang="en-US" smtClean="0"/>
              <a:t>8/19/2020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E37BF3-9B25-8043-8115-25DA9F336007}" type="slidenum">
              <a:rPr lang="en-US" smtClean="0"/>
              <a:t>‹#›</a:t>
            </a:fld>
            <a:endParaRPr lang="en-US"/>
          </a:p>
        </p:txBody>
      </p:sp>
      <p:pic>
        <p:nvPicPr>
          <p:cNvPr id="14" name="Picture 1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667464" y="5950374"/>
            <a:ext cx="3236526" cy="374209"/>
          </a:xfrm>
          <a:prstGeom prst="rect">
            <a:avLst/>
          </a:prstGeom>
        </p:spPr>
      </p:pic>
      <p:pic>
        <p:nvPicPr>
          <p:cNvPr id="15" name="Picture 14"/>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355533" y="5348326"/>
            <a:ext cx="9840371" cy="1786702"/>
          </a:xfrm>
          <a:prstGeom prst="rect">
            <a:avLst/>
          </a:prstGeom>
        </p:spPr>
      </p:pic>
    </p:spTree>
    <p:extLst>
      <p:ext uri="{BB962C8B-B14F-4D97-AF65-F5344CB8AC3E}">
        <p14:creationId xmlns:p14="http://schemas.microsoft.com/office/powerpoint/2010/main" val="36552870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_F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Date Placeholder 2"/>
          <p:cNvSpPr>
            <a:spLocks noGrp="1"/>
          </p:cNvSpPr>
          <p:nvPr>
            <p:ph type="dt" sz="half" idx="10"/>
          </p:nvPr>
        </p:nvSpPr>
        <p:spPr/>
        <p:txBody>
          <a:bodyPr/>
          <a:lstStyle/>
          <a:p>
            <a:fld id="{37A070BB-6952-FC47-A218-F04FBDA8EEEA}" type="datetimeFigureOut">
              <a:rPr lang="en-US" smtClean="0"/>
              <a:t>8/19/2020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E37BF3-9B25-8043-8115-25DA9F336007}" type="slidenum">
              <a:rPr lang="en-US" smtClean="0"/>
              <a:t>‹#›</a:t>
            </a:fld>
            <a:endParaRPr lang="en-US"/>
          </a:p>
        </p:txBody>
      </p:sp>
      <p:pic>
        <p:nvPicPr>
          <p:cNvPr id="11" name="Picture 10"/>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667464" y="5950374"/>
            <a:ext cx="3236526" cy="374209"/>
          </a:xfrm>
          <a:prstGeom prst="rect">
            <a:avLst/>
          </a:prstGeom>
        </p:spPr>
      </p:pic>
      <p:pic>
        <p:nvPicPr>
          <p:cNvPr id="12" name="Picture 11"/>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355533" y="5348326"/>
            <a:ext cx="9840371" cy="1786702"/>
          </a:xfrm>
          <a:prstGeom prst="rect">
            <a:avLst/>
          </a:prstGeom>
        </p:spPr>
      </p:pic>
    </p:spTree>
    <p:extLst>
      <p:ext uri="{BB962C8B-B14F-4D97-AF65-F5344CB8AC3E}">
        <p14:creationId xmlns:p14="http://schemas.microsoft.com/office/powerpoint/2010/main" val="23107081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_F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A070BB-6952-FC47-A218-F04FBDA8EEEA}" type="datetimeFigureOut">
              <a:rPr lang="en-US" smtClean="0"/>
              <a:t>8/19/2020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E37BF3-9B25-8043-8115-25DA9F336007}"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667464" y="5950374"/>
            <a:ext cx="3236526" cy="374209"/>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355533" y="5348326"/>
            <a:ext cx="9840371" cy="1786702"/>
          </a:xfrm>
          <a:prstGeom prst="rect">
            <a:avLst/>
          </a:prstGeom>
        </p:spPr>
      </p:pic>
    </p:spTree>
    <p:extLst>
      <p:ext uri="{BB962C8B-B14F-4D97-AF65-F5344CB8AC3E}">
        <p14:creationId xmlns:p14="http://schemas.microsoft.com/office/powerpoint/2010/main" val="21188879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_FR">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0"/>
            </a:lvl1pPr>
          </a:lstStyle>
          <a:p>
            <a:r>
              <a:rPr lang="en-CA" dirty="0"/>
              <a:t>Click to edit Master title style</a:t>
            </a:r>
            <a:endParaRPr lang="en-US" dirty="0"/>
          </a:p>
        </p:txBody>
      </p:sp>
      <p:sp>
        <p:nvSpPr>
          <p:cNvPr id="3" name="Content Placeholder 2"/>
          <p:cNvSpPr>
            <a:spLocks noGrp="1"/>
          </p:cNvSpPr>
          <p:nvPr>
            <p:ph idx="1"/>
          </p:nvPr>
        </p:nvSpPr>
        <p:spPr>
          <a:xfrm>
            <a:off x="3575050" y="273050"/>
            <a:ext cx="5111750" cy="551547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457200" y="1435101"/>
            <a:ext cx="3008313" cy="43534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37A070BB-6952-FC47-A218-F04FBDA8EEEA}" type="datetimeFigureOut">
              <a:rPr lang="en-US" smtClean="0"/>
              <a:t>8/19/2020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E37BF3-9B25-8043-8115-25DA9F336007}" type="slidenum">
              <a:rPr lang="en-US" smtClean="0"/>
              <a:t>‹#›</a:t>
            </a:fld>
            <a:endParaRPr lang="en-US"/>
          </a:p>
        </p:txBody>
      </p:sp>
      <p:pic>
        <p:nvPicPr>
          <p:cNvPr id="11" name="Picture 10"/>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667464" y="5950374"/>
            <a:ext cx="3236526" cy="374209"/>
          </a:xfrm>
          <a:prstGeom prst="rect">
            <a:avLst/>
          </a:prstGeom>
        </p:spPr>
      </p:pic>
      <p:pic>
        <p:nvPicPr>
          <p:cNvPr id="12" name="Picture 11"/>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355533" y="5348326"/>
            <a:ext cx="9840371" cy="1786702"/>
          </a:xfrm>
          <a:prstGeom prst="rect">
            <a:avLst/>
          </a:prstGeom>
        </p:spPr>
      </p:pic>
    </p:spTree>
    <p:extLst>
      <p:ext uri="{BB962C8B-B14F-4D97-AF65-F5344CB8AC3E}">
        <p14:creationId xmlns:p14="http://schemas.microsoft.com/office/powerpoint/2010/main" val="631878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_FR">
    <p:spTree>
      <p:nvGrpSpPr>
        <p:cNvPr id="1" name=""/>
        <p:cNvGrpSpPr/>
        <p:nvPr/>
      </p:nvGrpSpPr>
      <p:grpSpPr>
        <a:xfrm>
          <a:off x="0" y="0"/>
          <a:ext cx="0" cy="0"/>
          <a:chOff x="0" y="0"/>
          <a:chExt cx="0" cy="0"/>
        </a:xfrm>
      </p:grpSpPr>
      <p:sp>
        <p:nvSpPr>
          <p:cNvPr id="2" name="Title 1"/>
          <p:cNvSpPr>
            <a:spLocks noGrp="1"/>
          </p:cNvSpPr>
          <p:nvPr>
            <p:ph type="title"/>
          </p:nvPr>
        </p:nvSpPr>
        <p:spPr>
          <a:xfrm>
            <a:off x="5630334" y="325118"/>
            <a:ext cx="3232023" cy="698974"/>
          </a:xfrm>
        </p:spPr>
        <p:txBody>
          <a:bodyPr anchor="b"/>
          <a:lstStyle>
            <a:lvl1pPr algn="l">
              <a:defRPr sz="2000" b="0"/>
            </a:lvl1pPr>
          </a:lstStyle>
          <a:p>
            <a:r>
              <a:rPr lang="en-CA" dirty="0"/>
              <a:t>Click to edit Master title style</a:t>
            </a:r>
            <a:endParaRPr lang="en-US" dirty="0"/>
          </a:p>
        </p:txBody>
      </p:sp>
      <p:sp>
        <p:nvSpPr>
          <p:cNvPr id="3" name="Picture Placeholder 2"/>
          <p:cNvSpPr>
            <a:spLocks noGrp="1"/>
          </p:cNvSpPr>
          <p:nvPr>
            <p:ph type="pic" idx="1"/>
          </p:nvPr>
        </p:nvSpPr>
        <p:spPr>
          <a:xfrm>
            <a:off x="70556" y="84667"/>
            <a:ext cx="5342677" cy="6378222"/>
          </a:xfrm>
          <a:solidFill>
            <a:schemeClr val="bg1">
              <a:lumMod val="8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5630334" y="1052496"/>
            <a:ext cx="3232024" cy="460049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37A070BB-6952-FC47-A218-F04FBDA8EEEA}" type="datetimeFigureOut">
              <a:rPr lang="en-US" smtClean="0"/>
              <a:t>8/19/2020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E37BF3-9B25-8043-8115-25DA9F336007}" type="slidenum">
              <a:rPr lang="en-US" smtClean="0"/>
              <a:t>‹#›</a:t>
            </a:fld>
            <a:endParaRPr lang="en-US"/>
          </a:p>
        </p:txBody>
      </p:sp>
      <p:pic>
        <p:nvPicPr>
          <p:cNvPr id="11" name="Picture 10"/>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667464" y="5950374"/>
            <a:ext cx="3236526" cy="374209"/>
          </a:xfrm>
          <a:prstGeom prst="rect">
            <a:avLst/>
          </a:prstGeom>
        </p:spPr>
      </p:pic>
      <p:pic>
        <p:nvPicPr>
          <p:cNvPr id="12" name="Picture 11"/>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355533" y="5348326"/>
            <a:ext cx="9840371" cy="1786702"/>
          </a:xfrm>
          <a:prstGeom prst="rect">
            <a:avLst/>
          </a:prstGeom>
        </p:spPr>
      </p:pic>
    </p:spTree>
    <p:extLst>
      <p:ext uri="{BB962C8B-B14F-4D97-AF65-F5344CB8AC3E}">
        <p14:creationId xmlns:p14="http://schemas.microsoft.com/office/powerpoint/2010/main" val="194239864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_F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37A070BB-6952-FC47-A218-F04FBDA8EEEA}" type="datetimeFigureOut">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37BF3-9B25-8043-8115-25DA9F336007}" type="slidenum">
              <a:rPr lang="en-US" smtClean="0"/>
              <a:t>‹#›</a:t>
            </a:fld>
            <a:endParaRPr lang="en-US"/>
          </a:p>
        </p:txBody>
      </p:sp>
      <p:pic>
        <p:nvPicPr>
          <p:cNvPr id="10" name="Picture 9"/>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667464" y="5950374"/>
            <a:ext cx="3236526" cy="374209"/>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355533" y="5348326"/>
            <a:ext cx="9840371" cy="1786702"/>
          </a:xfrm>
          <a:prstGeom prst="rect">
            <a:avLst/>
          </a:prstGeom>
        </p:spPr>
      </p:pic>
    </p:spTree>
    <p:extLst>
      <p:ext uri="{BB962C8B-B14F-4D97-AF65-F5344CB8AC3E}">
        <p14:creationId xmlns:p14="http://schemas.microsoft.com/office/powerpoint/2010/main" val="2306402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_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37A070BB-6952-FC47-A218-F04FBDA8EEEA}" type="datetimeFigureOut">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37BF3-9B25-8043-8115-25DA9F336007}"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654951" y="5950374"/>
            <a:ext cx="3261553" cy="374209"/>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346950" y="5357849"/>
            <a:ext cx="9829617" cy="1761621"/>
          </a:xfrm>
          <a:prstGeom prst="rect">
            <a:avLst/>
          </a:prstGeom>
        </p:spPr>
      </p:pic>
    </p:spTree>
    <p:extLst>
      <p:ext uri="{BB962C8B-B14F-4D97-AF65-F5344CB8AC3E}">
        <p14:creationId xmlns:p14="http://schemas.microsoft.com/office/powerpoint/2010/main" val="339677396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_FR">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520017"/>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457200" y="274639"/>
            <a:ext cx="6019800" cy="5520016"/>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37A070BB-6952-FC47-A218-F04FBDA8EEEA}" type="datetimeFigureOut">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37BF3-9B25-8043-8115-25DA9F336007}" type="slidenum">
              <a:rPr lang="en-US" smtClean="0"/>
              <a:t>‹#›</a:t>
            </a:fld>
            <a:endParaRPr lang="en-US"/>
          </a:p>
        </p:txBody>
      </p:sp>
      <p:pic>
        <p:nvPicPr>
          <p:cNvPr id="10" name="Picture 9"/>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667464" y="5950374"/>
            <a:ext cx="3236526" cy="374209"/>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355533" y="5348326"/>
            <a:ext cx="9840371" cy="1786702"/>
          </a:xfrm>
          <a:prstGeom prst="rect">
            <a:avLst/>
          </a:prstGeom>
        </p:spPr>
      </p:pic>
    </p:spTree>
    <p:extLst>
      <p:ext uri="{BB962C8B-B14F-4D97-AF65-F5344CB8AC3E}">
        <p14:creationId xmlns:p14="http://schemas.microsoft.com/office/powerpoint/2010/main" val="3425026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_E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3070577"/>
            <a:ext cx="7772400" cy="1362075"/>
          </a:xfrm>
        </p:spPr>
        <p:txBody>
          <a:bodyPr anchor="t"/>
          <a:lstStyle>
            <a:lvl1pPr algn="l">
              <a:defRPr sz="4000" b="0" cap="none">
                <a:solidFill>
                  <a:srgbClr val="0A387A"/>
                </a:solidFill>
              </a:defRPr>
            </a:lvl1pPr>
          </a:lstStyle>
          <a:p>
            <a:r>
              <a:rPr lang="en-CA" dirty="0"/>
              <a:t>Click to edit master title style</a:t>
            </a:r>
            <a:endParaRPr lang="en-US" dirty="0"/>
          </a:p>
        </p:txBody>
      </p:sp>
      <p:sp>
        <p:nvSpPr>
          <p:cNvPr id="3" name="Text Placeholder 2"/>
          <p:cNvSpPr>
            <a:spLocks noGrp="1"/>
          </p:cNvSpPr>
          <p:nvPr>
            <p:ph type="body" idx="1"/>
          </p:nvPr>
        </p:nvSpPr>
        <p:spPr>
          <a:xfrm>
            <a:off x="722313" y="1566157"/>
            <a:ext cx="7772400" cy="1500187"/>
          </a:xfrm>
        </p:spPr>
        <p:txBody>
          <a:bodyPr anchor="b"/>
          <a:lstStyle>
            <a:lvl1pPr marL="0" indent="0">
              <a:buNone/>
              <a:defRPr sz="2000" b="0">
                <a:solidFill>
                  <a:srgbClr val="65B034"/>
                </a:solidFill>
                <a:latin typeface="Avenir Black"/>
                <a:cs typeface="Avenir Black"/>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dirty="0"/>
              <a:t>Click to edit Master text styles</a:t>
            </a:r>
          </a:p>
        </p:txBody>
      </p:sp>
      <p:sp>
        <p:nvSpPr>
          <p:cNvPr id="4" name="Date Placeholder 3"/>
          <p:cNvSpPr>
            <a:spLocks noGrp="1"/>
          </p:cNvSpPr>
          <p:nvPr>
            <p:ph type="dt" sz="half" idx="10"/>
          </p:nvPr>
        </p:nvSpPr>
        <p:spPr/>
        <p:txBody>
          <a:bodyPr/>
          <a:lstStyle/>
          <a:p>
            <a:fld id="{37A070BB-6952-FC47-A218-F04FBDA8EEEA}" type="datetimeFigureOut">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37BF3-9B25-8043-8115-25DA9F336007}" type="slidenum">
              <a:rPr lang="en-US" smtClean="0"/>
              <a:t>‹#›</a:t>
            </a:fld>
            <a:endParaRPr lang="en-US"/>
          </a:p>
        </p:txBody>
      </p:sp>
      <p:pic>
        <p:nvPicPr>
          <p:cNvPr id="10" name="Picture 9"/>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46950" y="5357849"/>
            <a:ext cx="9829617" cy="1761621"/>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5654951" y="5950374"/>
            <a:ext cx="3261553" cy="374209"/>
          </a:xfrm>
          <a:prstGeom prst="rect">
            <a:avLst/>
          </a:prstGeom>
        </p:spPr>
      </p:pic>
    </p:spTree>
    <p:extLst>
      <p:ext uri="{BB962C8B-B14F-4D97-AF65-F5344CB8AC3E}">
        <p14:creationId xmlns:p14="http://schemas.microsoft.com/office/powerpoint/2010/main" val="203626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_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457200" y="1600201"/>
            <a:ext cx="4038600" cy="419445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4" name="Content Placeholder 3"/>
          <p:cNvSpPr>
            <a:spLocks noGrp="1"/>
          </p:cNvSpPr>
          <p:nvPr>
            <p:ph sz="half" idx="2"/>
          </p:nvPr>
        </p:nvSpPr>
        <p:spPr>
          <a:xfrm>
            <a:off x="4648200" y="1600200"/>
            <a:ext cx="4038600" cy="419445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Date Placeholder 4"/>
          <p:cNvSpPr>
            <a:spLocks noGrp="1"/>
          </p:cNvSpPr>
          <p:nvPr>
            <p:ph type="dt" sz="half" idx="10"/>
          </p:nvPr>
        </p:nvSpPr>
        <p:spPr/>
        <p:txBody>
          <a:bodyPr/>
          <a:lstStyle/>
          <a:p>
            <a:fld id="{37A070BB-6952-FC47-A218-F04FBDA8EEEA}" type="datetimeFigureOut">
              <a:rPr lang="en-US" smtClean="0"/>
              <a:t>8/19/2020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E37BF3-9B25-8043-8115-25DA9F336007}" type="slidenum">
              <a:rPr lang="en-US" smtClean="0"/>
              <a:t>‹#›</a:t>
            </a:fld>
            <a:endParaRPr lang="en-US"/>
          </a:p>
        </p:txBody>
      </p:sp>
      <p:pic>
        <p:nvPicPr>
          <p:cNvPr id="10" name="Picture 9"/>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46950" y="5357849"/>
            <a:ext cx="9829617" cy="1761621"/>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5654951" y="5950374"/>
            <a:ext cx="3261553" cy="374209"/>
          </a:xfrm>
          <a:prstGeom prst="rect">
            <a:avLst/>
          </a:prstGeom>
        </p:spPr>
      </p:pic>
    </p:spTree>
    <p:extLst>
      <p:ext uri="{BB962C8B-B14F-4D97-AF65-F5344CB8AC3E}">
        <p14:creationId xmlns:p14="http://schemas.microsoft.com/office/powerpoint/2010/main" val="1066039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wo Content_EN">
    <p:spTree>
      <p:nvGrpSpPr>
        <p:cNvPr id="1" name=""/>
        <p:cNvGrpSpPr/>
        <p:nvPr/>
      </p:nvGrpSpPr>
      <p:grpSpPr>
        <a:xfrm>
          <a:off x="0" y="0"/>
          <a:ext cx="0" cy="0"/>
          <a:chOff x="0" y="0"/>
          <a:chExt cx="0" cy="0"/>
        </a:xfrm>
      </p:grpSpPr>
      <p:sp>
        <p:nvSpPr>
          <p:cNvPr id="2" name="Title 1"/>
          <p:cNvSpPr>
            <a:spLocks noGrp="1"/>
          </p:cNvSpPr>
          <p:nvPr>
            <p:ph type="title"/>
          </p:nvPr>
        </p:nvSpPr>
        <p:spPr>
          <a:xfrm>
            <a:off x="4648200" y="274638"/>
            <a:ext cx="4038600" cy="1143000"/>
          </a:xfrm>
        </p:spPr>
        <p:txBody>
          <a:bodyPr/>
          <a:lstStyle>
            <a:lvl1pPr algn="ctr">
              <a:defRPr/>
            </a:lvl1pPr>
          </a:lstStyle>
          <a:p>
            <a:r>
              <a:rPr lang="en-CA"/>
              <a:t>Click to edit Master title style</a:t>
            </a:r>
            <a:endParaRPr lang="en-US"/>
          </a:p>
        </p:txBody>
      </p:sp>
      <p:sp>
        <p:nvSpPr>
          <p:cNvPr id="4" name="Content Placeholder 3"/>
          <p:cNvSpPr>
            <a:spLocks noGrp="1"/>
          </p:cNvSpPr>
          <p:nvPr>
            <p:ph sz="half" idx="2"/>
          </p:nvPr>
        </p:nvSpPr>
        <p:spPr>
          <a:xfrm>
            <a:off x="4648200" y="1600200"/>
            <a:ext cx="4038600" cy="419445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Date Placeholder 4"/>
          <p:cNvSpPr>
            <a:spLocks noGrp="1"/>
          </p:cNvSpPr>
          <p:nvPr>
            <p:ph type="dt" sz="half" idx="10"/>
          </p:nvPr>
        </p:nvSpPr>
        <p:spPr/>
        <p:txBody>
          <a:bodyPr/>
          <a:lstStyle/>
          <a:p>
            <a:fld id="{37A070BB-6952-FC47-A218-F04FBDA8EEEA}" type="datetimeFigureOut">
              <a:rPr lang="en-US" smtClean="0"/>
              <a:t>8/19/2020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E37BF3-9B25-8043-8115-25DA9F336007}" type="slidenum">
              <a:rPr lang="en-US" smtClean="0"/>
              <a:t>‹#›</a:t>
            </a:fld>
            <a:endParaRPr lang="en-US"/>
          </a:p>
        </p:txBody>
      </p:sp>
      <p:sp>
        <p:nvSpPr>
          <p:cNvPr id="14" name="Picture Placeholder 13"/>
          <p:cNvSpPr>
            <a:spLocks noGrp="1"/>
          </p:cNvSpPr>
          <p:nvPr>
            <p:ph type="pic" sz="quarter" idx="13"/>
          </p:nvPr>
        </p:nvSpPr>
        <p:spPr>
          <a:xfrm>
            <a:off x="84666" y="112888"/>
            <a:ext cx="4430713" cy="6324600"/>
          </a:xfrm>
          <a:solidFill>
            <a:schemeClr val="bg1">
              <a:lumMod val="85000"/>
            </a:schemeClr>
          </a:solidFill>
        </p:spPr>
        <p:txBody>
          <a:bodyPr/>
          <a:lstStyle/>
          <a:p>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46950" y="5357849"/>
            <a:ext cx="9829617" cy="1761621"/>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5654951" y="5950374"/>
            <a:ext cx="3261553" cy="374209"/>
          </a:xfrm>
          <a:prstGeom prst="rect">
            <a:avLst/>
          </a:prstGeom>
        </p:spPr>
      </p:pic>
    </p:spTree>
    <p:extLst>
      <p:ext uri="{BB962C8B-B14F-4D97-AF65-F5344CB8AC3E}">
        <p14:creationId xmlns:p14="http://schemas.microsoft.com/office/powerpoint/2010/main" val="298718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wo Content_EN">
    <p:spTree>
      <p:nvGrpSpPr>
        <p:cNvPr id="1" name=""/>
        <p:cNvGrpSpPr/>
        <p:nvPr/>
      </p:nvGrpSpPr>
      <p:grpSpPr>
        <a:xfrm>
          <a:off x="0" y="0"/>
          <a:ext cx="0" cy="0"/>
          <a:chOff x="0" y="0"/>
          <a:chExt cx="0" cy="0"/>
        </a:xfrm>
      </p:grpSpPr>
      <p:sp>
        <p:nvSpPr>
          <p:cNvPr id="2" name="Title 1"/>
          <p:cNvSpPr>
            <a:spLocks noGrp="1"/>
          </p:cNvSpPr>
          <p:nvPr>
            <p:ph type="title"/>
          </p:nvPr>
        </p:nvSpPr>
        <p:spPr>
          <a:xfrm>
            <a:off x="2850444" y="274638"/>
            <a:ext cx="5836356" cy="1143000"/>
          </a:xfrm>
        </p:spPr>
        <p:txBody>
          <a:bodyPr/>
          <a:lstStyle>
            <a:lvl1pPr algn="ctr">
              <a:defRPr/>
            </a:lvl1pPr>
          </a:lstStyle>
          <a:p>
            <a:r>
              <a:rPr lang="en-CA"/>
              <a:t>Click to edit Master title style</a:t>
            </a:r>
            <a:endParaRPr lang="en-US"/>
          </a:p>
        </p:txBody>
      </p:sp>
      <p:sp>
        <p:nvSpPr>
          <p:cNvPr id="4" name="Content Placeholder 3"/>
          <p:cNvSpPr>
            <a:spLocks noGrp="1"/>
          </p:cNvSpPr>
          <p:nvPr>
            <p:ph sz="half" idx="2"/>
          </p:nvPr>
        </p:nvSpPr>
        <p:spPr>
          <a:xfrm>
            <a:off x="2850444" y="1600200"/>
            <a:ext cx="5836356" cy="419445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Date Placeholder 4"/>
          <p:cNvSpPr>
            <a:spLocks noGrp="1"/>
          </p:cNvSpPr>
          <p:nvPr>
            <p:ph type="dt" sz="half" idx="10"/>
          </p:nvPr>
        </p:nvSpPr>
        <p:spPr/>
        <p:txBody>
          <a:bodyPr/>
          <a:lstStyle/>
          <a:p>
            <a:fld id="{37A070BB-6952-FC47-A218-F04FBDA8EEEA}" type="datetimeFigureOut">
              <a:rPr lang="en-US" smtClean="0"/>
              <a:t>8/19/2020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E37BF3-9B25-8043-8115-25DA9F336007}" type="slidenum">
              <a:rPr lang="en-US" smtClean="0"/>
              <a:t>‹#›</a:t>
            </a:fld>
            <a:endParaRPr lang="en-US"/>
          </a:p>
        </p:txBody>
      </p:sp>
      <p:sp>
        <p:nvSpPr>
          <p:cNvPr id="14" name="Picture Placeholder 13"/>
          <p:cNvSpPr>
            <a:spLocks noGrp="1"/>
          </p:cNvSpPr>
          <p:nvPr>
            <p:ph type="pic" sz="quarter" idx="13"/>
          </p:nvPr>
        </p:nvSpPr>
        <p:spPr>
          <a:xfrm>
            <a:off x="84666" y="98778"/>
            <a:ext cx="2432967" cy="2017889"/>
          </a:xfrm>
          <a:solidFill>
            <a:schemeClr val="bg1">
              <a:lumMod val="85000"/>
            </a:schemeClr>
          </a:solidFill>
        </p:spPr>
        <p:txBody>
          <a:bodyPr/>
          <a:lstStyle/>
          <a:p>
            <a:endParaRPr lang="en-US" dirty="0"/>
          </a:p>
        </p:txBody>
      </p:sp>
      <p:sp>
        <p:nvSpPr>
          <p:cNvPr id="8" name="Picture Placeholder 13"/>
          <p:cNvSpPr>
            <a:spLocks noGrp="1"/>
          </p:cNvSpPr>
          <p:nvPr>
            <p:ph type="pic" sz="quarter" idx="14"/>
          </p:nvPr>
        </p:nvSpPr>
        <p:spPr>
          <a:xfrm>
            <a:off x="84666" y="2207858"/>
            <a:ext cx="2432967" cy="2448808"/>
          </a:xfrm>
          <a:solidFill>
            <a:schemeClr val="bg1">
              <a:lumMod val="85000"/>
            </a:schemeClr>
          </a:solidFill>
        </p:spPr>
        <p:txBody>
          <a:bodyPr/>
          <a:lstStyle/>
          <a:p>
            <a:endParaRPr lang="en-US" dirty="0"/>
          </a:p>
        </p:txBody>
      </p:sp>
      <p:sp>
        <p:nvSpPr>
          <p:cNvPr id="9" name="Picture Placeholder 13"/>
          <p:cNvSpPr>
            <a:spLocks noGrp="1"/>
          </p:cNvSpPr>
          <p:nvPr>
            <p:ph type="pic" sz="quarter" idx="15"/>
          </p:nvPr>
        </p:nvSpPr>
        <p:spPr>
          <a:xfrm>
            <a:off x="84666" y="4741333"/>
            <a:ext cx="2432967" cy="1707444"/>
          </a:xfrm>
          <a:solidFill>
            <a:schemeClr val="bg1">
              <a:lumMod val="85000"/>
            </a:schemeClr>
          </a:solidFill>
        </p:spPr>
        <p:txBody>
          <a:bodyPr/>
          <a:lstStyle/>
          <a:p>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46950" y="5357849"/>
            <a:ext cx="9829617" cy="1761621"/>
          </a:xfrm>
          <a:prstGeom prst="rect">
            <a:avLst/>
          </a:prstGeom>
        </p:spPr>
      </p:pic>
      <p:pic>
        <p:nvPicPr>
          <p:cNvPr id="13" name="Picture 12"/>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5654951" y="5950374"/>
            <a:ext cx="3261553" cy="374209"/>
          </a:xfrm>
          <a:prstGeom prst="rect">
            <a:avLst/>
          </a:prstGeom>
        </p:spPr>
      </p:pic>
    </p:spTree>
    <p:extLst>
      <p:ext uri="{BB962C8B-B14F-4D97-AF65-F5344CB8AC3E}">
        <p14:creationId xmlns:p14="http://schemas.microsoft.com/office/powerpoint/2010/main" val="1266317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Two Content_EN">
    <p:spTree>
      <p:nvGrpSpPr>
        <p:cNvPr id="1" name=""/>
        <p:cNvGrpSpPr/>
        <p:nvPr/>
      </p:nvGrpSpPr>
      <p:grpSpPr>
        <a:xfrm>
          <a:off x="0" y="0"/>
          <a:ext cx="0" cy="0"/>
          <a:chOff x="0" y="0"/>
          <a:chExt cx="0" cy="0"/>
        </a:xfrm>
      </p:grpSpPr>
      <p:sp>
        <p:nvSpPr>
          <p:cNvPr id="2" name="Title 1"/>
          <p:cNvSpPr>
            <a:spLocks noGrp="1"/>
          </p:cNvSpPr>
          <p:nvPr>
            <p:ph type="title"/>
          </p:nvPr>
        </p:nvSpPr>
        <p:spPr>
          <a:xfrm>
            <a:off x="443088" y="274638"/>
            <a:ext cx="5836356" cy="1143000"/>
          </a:xfrm>
        </p:spPr>
        <p:txBody>
          <a:bodyPr/>
          <a:lstStyle>
            <a:lvl1pPr algn="ctr">
              <a:defRPr/>
            </a:lvl1pPr>
          </a:lstStyle>
          <a:p>
            <a:r>
              <a:rPr lang="en-CA"/>
              <a:t>Click to edit Master title style</a:t>
            </a:r>
            <a:endParaRPr lang="en-US"/>
          </a:p>
        </p:txBody>
      </p:sp>
      <p:sp>
        <p:nvSpPr>
          <p:cNvPr id="4" name="Content Placeholder 3"/>
          <p:cNvSpPr>
            <a:spLocks noGrp="1"/>
          </p:cNvSpPr>
          <p:nvPr>
            <p:ph sz="half" idx="2"/>
          </p:nvPr>
        </p:nvSpPr>
        <p:spPr>
          <a:xfrm>
            <a:off x="443088" y="1600200"/>
            <a:ext cx="5836356" cy="419445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Date Placeholder 4"/>
          <p:cNvSpPr>
            <a:spLocks noGrp="1"/>
          </p:cNvSpPr>
          <p:nvPr>
            <p:ph type="dt" sz="half" idx="10"/>
          </p:nvPr>
        </p:nvSpPr>
        <p:spPr/>
        <p:txBody>
          <a:bodyPr/>
          <a:lstStyle/>
          <a:p>
            <a:fld id="{37A070BB-6952-FC47-A218-F04FBDA8EEEA}" type="datetimeFigureOut">
              <a:rPr lang="en-US" smtClean="0"/>
              <a:t>8/19/2020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E37BF3-9B25-8043-8115-25DA9F336007}" type="slidenum">
              <a:rPr lang="en-US" smtClean="0"/>
              <a:t>‹#›</a:t>
            </a:fld>
            <a:endParaRPr lang="en-US"/>
          </a:p>
        </p:txBody>
      </p:sp>
      <p:sp>
        <p:nvSpPr>
          <p:cNvPr id="14" name="Picture Placeholder 13"/>
          <p:cNvSpPr>
            <a:spLocks noGrp="1"/>
          </p:cNvSpPr>
          <p:nvPr>
            <p:ph type="pic" sz="quarter" idx="13"/>
          </p:nvPr>
        </p:nvSpPr>
        <p:spPr>
          <a:xfrm>
            <a:off x="6646332" y="98778"/>
            <a:ext cx="2432967" cy="3160889"/>
          </a:xfrm>
          <a:solidFill>
            <a:schemeClr val="bg1">
              <a:lumMod val="85000"/>
            </a:schemeClr>
          </a:solidFill>
        </p:spPr>
        <p:txBody>
          <a:bodyPr/>
          <a:lstStyle/>
          <a:p>
            <a:endParaRPr lang="en-US" dirty="0"/>
          </a:p>
        </p:txBody>
      </p:sp>
      <p:sp>
        <p:nvSpPr>
          <p:cNvPr id="9" name="Picture Placeholder 13"/>
          <p:cNvSpPr>
            <a:spLocks noGrp="1"/>
          </p:cNvSpPr>
          <p:nvPr>
            <p:ph type="pic" sz="quarter" idx="15"/>
          </p:nvPr>
        </p:nvSpPr>
        <p:spPr>
          <a:xfrm>
            <a:off x="6646332" y="3358443"/>
            <a:ext cx="2432967" cy="2314223"/>
          </a:xfrm>
          <a:solidFill>
            <a:schemeClr val="bg1">
              <a:lumMod val="85000"/>
            </a:schemeClr>
          </a:solidFill>
        </p:spPr>
        <p:txBody>
          <a:bodyPr/>
          <a:lstStyle/>
          <a:p>
            <a:endParaRPr lang="en-US" dirty="0"/>
          </a:p>
        </p:txBody>
      </p:sp>
      <p:pic>
        <p:nvPicPr>
          <p:cNvPr id="15" name="Picture 1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46950" y="5357849"/>
            <a:ext cx="9829617" cy="1761621"/>
          </a:xfrm>
          <a:prstGeom prst="rect">
            <a:avLst/>
          </a:prstGeom>
        </p:spPr>
      </p:pic>
      <p:pic>
        <p:nvPicPr>
          <p:cNvPr id="16" name="Picture 15"/>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5654951" y="5950374"/>
            <a:ext cx="3261553" cy="374209"/>
          </a:xfrm>
          <a:prstGeom prst="rect">
            <a:avLst/>
          </a:prstGeom>
        </p:spPr>
      </p:pic>
    </p:spTree>
    <p:extLst>
      <p:ext uri="{BB962C8B-B14F-4D97-AF65-F5344CB8AC3E}">
        <p14:creationId xmlns:p14="http://schemas.microsoft.com/office/powerpoint/2010/main" val="2767854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_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solidFill>
                  <a:srgbClr val="7DB127"/>
                </a:solidFill>
                <a:latin typeface="Avenir Black"/>
                <a:cs typeface="Avenir Black"/>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dirty="0"/>
              <a:t>Click to edit Master text styles</a:t>
            </a:r>
          </a:p>
        </p:txBody>
      </p:sp>
      <p:sp>
        <p:nvSpPr>
          <p:cNvPr id="4" name="Content Placeholder 3"/>
          <p:cNvSpPr>
            <a:spLocks noGrp="1"/>
          </p:cNvSpPr>
          <p:nvPr>
            <p:ph sz="half" idx="2"/>
          </p:nvPr>
        </p:nvSpPr>
        <p:spPr>
          <a:xfrm>
            <a:off x="457200" y="2174875"/>
            <a:ext cx="4040188" cy="361977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solidFill>
                  <a:srgbClr val="7DB127"/>
                </a:solidFill>
                <a:latin typeface="Avenir Black"/>
                <a:cs typeface="Avenir Black"/>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dirty="0"/>
              <a:t>Click to edit Master text styles</a:t>
            </a:r>
          </a:p>
        </p:txBody>
      </p:sp>
      <p:sp>
        <p:nvSpPr>
          <p:cNvPr id="6" name="Content Placeholder 5"/>
          <p:cNvSpPr>
            <a:spLocks noGrp="1"/>
          </p:cNvSpPr>
          <p:nvPr>
            <p:ph sz="quarter" idx="4"/>
          </p:nvPr>
        </p:nvSpPr>
        <p:spPr>
          <a:xfrm>
            <a:off x="4645025" y="2174875"/>
            <a:ext cx="4041775" cy="361977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7" name="Date Placeholder 6"/>
          <p:cNvSpPr>
            <a:spLocks noGrp="1"/>
          </p:cNvSpPr>
          <p:nvPr>
            <p:ph type="dt" sz="half" idx="10"/>
          </p:nvPr>
        </p:nvSpPr>
        <p:spPr/>
        <p:txBody>
          <a:bodyPr/>
          <a:lstStyle/>
          <a:p>
            <a:fld id="{37A070BB-6952-FC47-A218-F04FBDA8EEEA}" type="datetimeFigureOut">
              <a:rPr lang="en-US" smtClean="0"/>
              <a:t>8/19/2020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E37BF3-9B25-8043-8115-25DA9F336007}" type="slidenum">
              <a:rPr lang="en-US" smtClean="0"/>
              <a:t>‹#›</a:t>
            </a:fld>
            <a:endParaRPr lang="en-US"/>
          </a:p>
        </p:txBody>
      </p:sp>
      <p:pic>
        <p:nvPicPr>
          <p:cNvPr id="12" name="Picture 1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46950" y="5357849"/>
            <a:ext cx="9829617" cy="1761621"/>
          </a:xfrm>
          <a:prstGeom prst="rect">
            <a:avLst/>
          </a:prstGeom>
        </p:spPr>
      </p:pic>
      <p:pic>
        <p:nvPicPr>
          <p:cNvPr id="13" name="Picture 12"/>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5654951" y="5950374"/>
            <a:ext cx="3261553" cy="374209"/>
          </a:xfrm>
          <a:prstGeom prst="rect">
            <a:avLst/>
          </a:prstGeom>
        </p:spPr>
      </p:pic>
    </p:spTree>
    <p:extLst>
      <p:ext uri="{BB962C8B-B14F-4D97-AF65-F5344CB8AC3E}">
        <p14:creationId xmlns:p14="http://schemas.microsoft.com/office/powerpoint/2010/main" val="1609542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dirty="0"/>
              <a:t>Click to edit Master title style</a:t>
            </a:r>
            <a:endParaRPr lang="en-US" dirty="0"/>
          </a:p>
        </p:txBody>
      </p:sp>
      <p:sp>
        <p:nvSpPr>
          <p:cNvPr id="3" name="Text Placeholder 2"/>
          <p:cNvSpPr>
            <a:spLocks noGrp="1"/>
          </p:cNvSpPr>
          <p:nvPr>
            <p:ph type="body" idx="1"/>
          </p:nvPr>
        </p:nvSpPr>
        <p:spPr>
          <a:xfrm>
            <a:off x="457200" y="1600200"/>
            <a:ext cx="8229600" cy="4220914"/>
          </a:xfrm>
          <a:prstGeom prst="rect">
            <a:avLst/>
          </a:prstGeom>
        </p:spPr>
        <p:txBody>
          <a:bodyPr vert="horz" lIns="91440" tIns="45720" rIns="91440" bIns="45720" rtlCol="0">
            <a:normAutofit/>
          </a:body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4" name="Date Placeholder 3"/>
          <p:cNvSpPr>
            <a:spLocks noGrp="1"/>
          </p:cNvSpPr>
          <p:nvPr>
            <p:ph type="dt" sz="half" idx="2"/>
          </p:nvPr>
        </p:nvSpPr>
        <p:spPr>
          <a:xfrm>
            <a:off x="457200" y="5959458"/>
            <a:ext cx="986589" cy="365125"/>
          </a:xfrm>
          <a:prstGeom prst="rect">
            <a:avLst/>
          </a:prstGeom>
        </p:spPr>
        <p:txBody>
          <a:bodyPr vert="horz" lIns="91440" tIns="45720" rIns="91440" bIns="45720" rtlCol="0" anchor="ctr"/>
          <a:lstStyle>
            <a:lvl1pPr algn="l">
              <a:defRPr sz="1200">
                <a:solidFill>
                  <a:schemeClr val="tx1">
                    <a:tint val="75000"/>
                  </a:schemeClr>
                </a:solidFill>
                <a:latin typeface="Avenir Roman"/>
                <a:cs typeface="Avenir Roman"/>
              </a:defRPr>
            </a:lvl1pPr>
          </a:lstStyle>
          <a:p>
            <a:fld id="{37A070BB-6952-FC47-A218-F04FBDA8EEEA}" type="datetimeFigureOut">
              <a:rPr lang="en-US" smtClean="0"/>
              <a:pPr/>
              <a:t>8/19/2020</a:t>
            </a:fld>
            <a:endParaRPr lang="en-US" dirty="0"/>
          </a:p>
        </p:txBody>
      </p:sp>
      <p:sp>
        <p:nvSpPr>
          <p:cNvPr id="5" name="Footer Placeholder 4"/>
          <p:cNvSpPr>
            <a:spLocks noGrp="1"/>
          </p:cNvSpPr>
          <p:nvPr>
            <p:ph type="ftr" sz="quarter" idx="3"/>
          </p:nvPr>
        </p:nvSpPr>
        <p:spPr>
          <a:xfrm>
            <a:off x="2517633" y="5959458"/>
            <a:ext cx="2895600" cy="365125"/>
          </a:xfrm>
          <a:prstGeom prst="rect">
            <a:avLst/>
          </a:prstGeom>
        </p:spPr>
        <p:txBody>
          <a:bodyPr vert="horz" lIns="91440" tIns="45720" rIns="91440" bIns="45720" rtlCol="0" anchor="ctr"/>
          <a:lstStyle>
            <a:lvl1pPr algn="l">
              <a:defRPr sz="1200">
                <a:solidFill>
                  <a:schemeClr val="tx1">
                    <a:tint val="75000"/>
                  </a:schemeClr>
                </a:solidFill>
                <a:latin typeface="Avenir Roman"/>
                <a:cs typeface="Avenir Roman"/>
              </a:defRPr>
            </a:lvl1pPr>
          </a:lstStyle>
          <a:p>
            <a:endParaRPr lang="en-US" dirty="0"/>
          </a:p>
        </p:txBody>
      </p:sp>
      <p:sp>
        <p:nvSpPr>
          <p:cNvPr id="6" name="Slide Number Placeholder 5"/>
          <p:cNvSpPr>
            <a:spLocks noGrp="1"/>
          </p:cNvSpPr>
          <p:nvPr>
            <p:ph type="sldNum" sz="quarter" idx="4"/>
          </p:nvPr>
        </p:nvSpPr>
        <p:spPr>
          <a:xfrm>
            <a:off x="1538006" y="5959458"/>
            <a:ext cx="839537" cy="365125"/>
          </a:xfrm>
          <a:prstGeom prst="rect">
            <a:avLst/>
          </a:prstGeom>
        </p:spPr>
        <p:txBody>
          <a:bodyPr vert="horz" lIns="91440" tIns="45720" rIns="91440" bIns="45720" rtlCol="0" anchor="ctr"/>
          <a:lstStyle>
            <a:lvl1pPr algn="l">
              <a:defRPr sz="1200" b="0">
                <a:solidFill>
                  <a:schemeClr val="tx1">
                    <a:tint val="75000"/>
                  </a:schemeClr>
                </a:solidFill>
                <a:latin typeface="Avenir Roman"/>
                <a:cs typeface="Avenir Roman"/>
              </a:defRPr>
            </a:lvl1pPr>
          </a:lstStyle>
          <a:p>
            <a:r>
              <a:rPr lang="en-US" dirty="0"/>
              <a:t>No. </a:t>
            </a:r>
            <a:fld id="{C3E37BF3-9B25-8043-8115-25DA9F336007}" type="slidenum">
              <a:rPr lang="en-US" smtClean="0"/>
              <a:pPr/>
              <a:t>‹#›</a:t>
            </a:fld>
            <a:endParaRPr lang="en-US" dirty="0"/>
          </a:p>
        </p:txBody>
      </p:sp>
    </p:spTree>
    <p:extLst>
      <p:ext uri="{BB962C8B-B14F-4D97-AF65-F5344CB8AC3E}">
        <p14:creationId xmlns:p14="http://schemas.microsoft.com/office/powerpoint/2010/main" val="2928659097"/>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50" r:id="rId3"/>
    <p:sldLayoutId id="2147483651" r:id="rId4"/>
    <p:sldLayoutId id="2147483652" r:id="rId5"/>
    <p:sldLayoutId id="2147483660" r:id="rId6"/>
    <p:sldLayoutId id="2147483661" r:id="rId7"/>
    <p:sldLayoutId id="2147483662" r:id="rId8"/>
    <p:sldLayoutId id="2147483653" r:id="rId9"/>
    <p:sldLayoutId id="2147483654" r:id="rId10"/>
    <p:sldLayoutId id="2147483655" r:id="rId11"/>
    <p:sldLayoutId id="2147483656" r:id="rId12"/>
    <p:sldLayoutId id="2147483657" r:id="rId13"/>
    <p:sldLayoutId id="2147483658" r:id="rId14"/>
    <p:sldLayoutId id="2147483659" r:id="rId15"/>
    <p:sldLayoutId id="2147483667" r:id="rId16"/>
    <p:sldLayoutId id="2147483668" r:id="rId17"/>
    <p:sldLayoutId id="2147483669" r:id="rId18"/>
    <p:sldLayoutId id="2147483671" r:id="rId19"/>
    <p:sldLayoutId id="2147483672" r:id="rId20"/>
    <p:sldLayoutId id="2147483673" r:id="rId21"/>
    <p:sldLayoutId id="2147483674" r:id="rId22"/>
    <p:sldLayoutId id="2147483675" r:id="rId23"/>
    <p:sldLayoutId id="2147483676" r:id="rId24"/>
    <p:sldLayoutId id="2147483677" r:id="rId25"/>
    <p:sldLayoutId id="2147483678" r:id="rId26"/>
    <p:sldLayoutId id="2147483679" r:id="rId27"/>
    <p:sldLayoutId id="2147483680" r:id="rId28"/>
    <p:sldLayoutId id="2147483681" r:id="rId29"/>
    <p:sldLayoutId id="2147483682" r:id="rId30"/>
  </p:sldLayoutIdLst>
  <p:txStyles>
    <p:titleStyle>
      <a:lvl1pPr algn="ctr" defTabSz="457200" rtl="0" eaLnBrk="1" latinLnBrk="0" hangingPunct="1">
        <a:spcBef>
          <a:spcPct val="0"/>
        </a:spcBef>
        <a:buNone/>
        <a:defRPr sz="3600" b="0" kern="1200">
          <a:solidFill>
            <a:srgbClr val="0A387A"/>
          </a:solidFill>
          <a:latin typeface="Verdana"/>
          <a:ea typeface="+mj-ea"/>
          <a:cs typeface="Verdana"/>
        </a:defRPr>
      </a:lvl1pPr>
    </p:titleStyle>
    <p:bodyStyle>
      <a:lvl1pPr marL="342900" indent="-342900" algn="l" defTabSz="457200" rtl="0" eaLnBrk="1" latinLnBrk="0" hangingPunct="1">
        <a:spcBef>
          <a:spcPct val="20000"/>
        </a:spcBef>
        <a:buClr>
          <a:srgbClr val="0A387A"/>
        </a:buClr>
        <a:buFont typeface="Arial"/>
        <a:buChar char="•"/>
        <a:defRPr sz="2400" kern="1200">
          <a:solidFill>
            <a:schemeClr val="tx1"/>
          </a:solidFill>
          <a:latin typeface="Verdana"/>
          <a:ea typeface="+mn-ea"/>
          <a:cs typeface="Verdana"/>
        </a:defRPr>
      </a:lvl1pPr>
      <a:lvl2pPr marL="742950" indent="-285750" algn="l" defTabSz="457200" rtl="0" eaLnBrk="1" latinLnBrk="0" hangingPunct="1">
        <a:spcBef>
          <a:spcPct val="20000"/>
        </a:spcBef>
        <a:buClr>
          <a:srgbClr val="0A387A"/>
        </a:buClr>
        <a:buFont typeface="Arial"/>
        <a:buChar char="–"/>
        <a:defRPr sz="2000" kern="1200">
          <a:solidFill>
            <a:schemeClr val="tx1"/>
          </a:solidFill>
          <a:latin typeface="Verdana"/>
          <a:ea typeface="+mn-ea"/>
          <a:cs typeface="Verdana"/>
        </a:defRPr>
      </a:lvl2pPr>
      <a:lvl3pPr marL="1143000" indent="-228600" algn="l" defTabSz="457200" rtl="0" eaLnBrk="1" latinLnBrk="0" hangingPunct="1">
        <a:spcBef>
          <a:spcPct val="20000"/>
        </a:spcBef>
        <a:buClr>
          <a:srgbClr val="0A387A"/>
        </a:buClr>
        <a:buFont typeface="Arial"/>
        <a:buChar char="•"/>
        <a:defRPr sz="1800" kern="1200">
          <a:solidFill>
            <a:schemeClr val="tx1"/>
          </a:solidFill>
          <a:latin typeface="Verdana"/>
          <a:ea typeface="+mn-ea"/>
          <a:cs typeface="Verdana"/>
        </a:defRPr>
      </a:lvl3pPr>
      <a:lvl4pPr marL="1600200" indent="-228600" algn="l" defTabSz="457200" rtl="0" eaLnBrk="1" latinLnBrk="0" hangingPunct="1">
        <a:spcBef>
          <a:spcPct val="20000"/>
        </a:spcBef>
        <a:buClr>
          <a:srgbClr val="0A387A"/>
        </a:buClr>
        <a:buFont typeface="Arial"/>
        <a:buChar char="–"/>
        <a:defRPr sz="1800" kern="1200">
          <a:solidFill>
            <a:schemeClr val="tx1"/>
          </a:solidFill>
          <a:latin typeface="Verdana"/>
          <a:ea typeface="+mn-ea"/>
          <a:cs typeface="Verdana"/>
        </a:defRPr>
      </a:lvl4pPr>
      <a:lvl5pPr marL="2057400" indent="-228600" algn="l" defTabSz="457200" rtl="0" eaLnBrk="1" latinLnBrk="0" hangingPunct="1">
        <a:spcBef>
          <a:spcPct val="20000"/>
        </a:spcBef>
        <a:buClr>
          <a:srgbClr val="0A387A"/>
        </a:buClr>
        <a:buFont typeface="Arial"/>
        <a:buChar char="»"/>
        <a:defRPr sz="1800" kern="1200">
          <a:solidFill>
            <a:schemeClr val="tx1"/>
          </a:solidFill>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3.svg"/><Relationship Id="rId5" Type="http://schemas.openxmlformats.org/officeDocument/2006/relationships/image" Target="../media/image11.png"/><Relationship Id="rId4" Type="http://schemas.openxmlformats.org/officeDocument/2006/relationships/image" Target="../media/image11.sv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close up of a logo&#10;&#10;Description automatically generated">
            <a:extLst>
              <a:ext uri="{FF2B5EF4-FFF2-40B4-BE49-F238E27FC236}">
                <a16:creationId xmlns:a16="http://schemas.microsoft.com/office/drawing/2014/main" id="{F1908822-DC86-EC40-8823-CFA6C6D2FB6C}"/>
              </a:ext>
            </a:extLst>
          </p:cNvPr>
          <p:cNvPicPr>
            <a:picLocks noChangeAspect="1"/>
          </p:cNvPicPr>
          <p:nvPr/>
        </p:nvPicPr>
        <p:blipFill>
          <a:blip r:embed="rId3">
            <a:alphaModFix amt="70000"/>
          </a:blip>
          <a:stretch>
            <a:fillRect/>
          </a:stretch>
        </p:blipFill>
        <p:spPr>
          <a:xfrm rot="20852684">
            <a:off x="257318" y="1714637"/>
            <a:ext cx="1812001" cy="1889297"/>
          </a:xfrm>
          <a:prstGeom prst="rect">
            <a:avLst/>
          </a:prstGeom>
        </p:spPr>
      </p:pic>
      <p:pic>
        <p:nvPicPr>
          <p:cNvPr id="6" name="Picture 5" descr="A picture containing drawing&#10;&#10;Description automatically generated">
            <a:extLst>
              <a:ext uri="{FF2B5EF4-FFF2-40B4-BE49-F238E27FC236}">
                <a16:creationId xmlns:a16="http://schemas.microsoft.com/office/drawing/2014/main" id="{29E836F4-A75A-9A4B-A6DC-750FA32B952E}"/>
              </a:ext>
            </a:extLst>
          </p:cNvPr>
          <p:cNvPicPr>
            <a:picLocks noChangeAspect="1"/>
          </p:cNvPicPr>
          <p:nvPr/>
        </p:nvPicPr>
        <p:blipFill>
          <a:blip r:embed="rId4">
            <a:alphaModFix amt="35000"/>
          </a:blip>
          <a:stretch>
            <a:fillRect/>
          </a:stretch>
        </p:blipFill>
        <p:spPr>
          <a:xfrm>
            <a:off x="2953527" y="1845059"/>
            <a:ext cx="3596432" cy="3596432"/>
          </a:xfrm>
          <a:prstGeom prst="rect">
            <a:avLst/>
          </a:prstGeom>
        </p:spPr>
      </p:pic>
      <p:sp>
        <p:nvSpPr>
          <p:cNvPr id="2" name="Title 1"/>
          <p:cNvSpPr>
            <a:spLocks noGrp="1"/>
          </p:cNvSpPr>
          <p:nvPr>
            <p:ph type="ctrTitle"/>
          </p:nvPr>
        </p:nvSpPr>
        <p:spPr>
          <a:xfrm>
            <a:off x="685800" y="2795200"/>
            <a:ext cx="7772400" cy="1207996"/>
          </a:xfrm>
        </p:spPr>
        <p:txBody>
          <a:bodyPr/>
          <a:lstStyle/>
          <a:p>
            <a:r>
              <a:rPr lang="en-US" b="1" dirty="0">
                <a:solidFill>
                  <a:schemeClr val="tx1"/>
                </a:solidFill>
              </a:rPr>
              <a:t>Ask a Scientist</a:t>
            </a:r>
          </a:p>
        </p:txBody>
      </p:sp>
      <p:sp>
        <p:nvSpPr>
          <p:cNvPr id="3" name="Subtitle 2"/>
          <p:cNvSpPr>
            <a:spLocks noGrp="1"/>
          </p:cNvSpPr>
          <p:nvPr>
            <p:ph type="subTitle" idx="1"/>
          </p:nvPr>
        </p:nvSpPr>
        <p:spPr>
          <a:xfrm>
            <a:off x="1371600" y="4003196"/>
            <a:ext cx="6400800" cy="1296938"/>
          </a:xfrm>
        </p:spPr>
        <p:txBody>
          <a:bodyPr>
            <a:normAutofit lnSpcReduction="10000"/>
          </a:bodyPr>
          <a:lstStyle/>
          <a:p>
            <a:pPr lvl="0">
              <a:spcBef>
                <a:spcPts val="0"/>
              </a:spcBef>
              <a:buClr>
                <a:schemeClr val="dk1"/>
              </a:buClr>
              <a:buSzPts val="2800"/>
            </a:pPr>
            <a:r>
              <a:rPr lang="en-US" b="1" dirty="0">
                <a:solidFill>
                  <a:schemeClr val="tx1"/>
                </a:solidFill>
                <a:latin typeface="Verdana"/>
                <a:ea typeface="Verdana"/>
                <a:cs typeface="Verdana"/>
                <a:sym typeface="Verdana"/>
              </a:rPr>
              <a:t>Organization:</a:t>
            </a:r>
            <a:r>
              <a:rPr lang="en-US" dirty="0">
                <a:solidFill>
                  <a:schemeClr val="tx1"/>
                </a:solidFill>
                <a:latin typeface="Verdana"/>
                <a:ea typeface="Verdana"/>
                <a:cs typeface="Verdana"/>
                <a:sym typeface="Verdana"/>
              </a:rPr>
              <a:t> </a:t>
            </a:r>
          </a:p>
          <a:p>
            <a:pPr lvl="0">
              <a:spcBef>
                <a:spcPts val="0"/>
              </a:spcBef>
              <a:buClr>
                <a:schemeClr val="dk1"/>
              </a:buClr>
              <a:buSzPts val="2800"/>
            </a:pPr>
            <a:r>
              <a:rPr lang="en-US" b="1" dirty="0">
                <a:solidFill>
                  <a:schemeClr val="tx1"/>
                </a:solidFill>
                <a:latin typeface="Verdana"/>
                <a:ea typeface="Verdana"/>
                <a:cs typeface="Verdana"/>
                <a:sym typeface="Verdana"/>
              </a:rPr>
              <a:t>Date: </a:t>
            </a:r>
          </a:p>
          <a:p>
            <a:pPr lvl="0">
              <a:spcBef>
                <a:spcPts val="0"/>
              </a:spcBef>
              <a:buClr>
                <a:schemeClr val="dk1"/>
              </a:buClr>
              <a:buSzPts val="2800"/>
            </a:pPr>
            <a:r>
              <a:rPr lang="en-US" b="1" dirty="0">
                <a:solidFill>
                  <a:schemeClr val="tx1"/>
                </a:solidFill>
                <a:latin typeface="Verdana"/>
                <a:ea typeface="Verdana"/>
                <a:cs typeface="Verdana"/>
                <a:sym typeface="Verdana"/>
              </a:rPr>
              <a:t>Presenter:</a:t>
            </a:r>
            <a:endParaRPr lang="en-US" dirty="0">
              <a:solidFill>
                <a:schemeClr val="tx1"/>
              </a:solidFill>
            </a:endParaRPr>
          </a:p>
        </p:txBody>
      </p:sp>
      <p:pic>
        <p:nvPicPr>
          <p:cNvPr id="8" name="Picture 7" descr="A close up of a logo&#10;&#10;Description automatically generated">
            <a:extLst>
              <a:ext uri="{FF2B5EF4-FFF2-40B4-BE49-F238E27FC236}">
                <a16:creationId xmlns:a16="http://schemas.microsoft.com/office/drawing/2014/main" id="{D7134FC4-0ECC-1B46-AF64-04FBDC12DB99}"/>
              </a:ext>
            </a:extLst>
          </p:cNvPr>
          <p:cNvPicPr>
            <a:picLocks noChangeAspect="1"/>
          </p:cNvPicPr>
          <p:nvPr/>
        </p:nvPicPr>
        <p:blipFill>
          <a:blip r:embed="rId5">
            <a:alphaModFix amt="70000"/>
          </a:blip>
          <a:stretch>
            <a:fillRect/>
          </a:stretch>
        </p:blipFill>
        <p:spPr>
          <a:xfrm rot="516128">
            <a:off x="6777605" y="4055160"/>
            <a:ext cx="1822845" cy="1822845"/>
          </a:xfrm>
          <a:prstGeom prst="rect">
            <a:avLst/>
          </a:prstGeom>
        </p:spPr>
      </p:pic>
    </p:spTree>
    <p:extLst>
      <p:ext uri="{BB962C8B-B14F-4D97-AF65-F5344CB8AC3E}">
        <p14:creationId xmlns:p14="http://schemas.microsoft.com/office/powerpoint/2010/main" val="8123170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B4998-A9E1-D849-9CFC-0762FF5368BA}"/>
              </a:ext>
            </a:extLst>
          </p:cNvPr>
          <p:cNvSpPr>
            <a:spLocks noGrp="1"/>
          </p:cNvSpPr>
          <p:nvPr>
            <p:ph type="title"/>
          </p:nvPr>
        </p:nvSpPr>
        <p:spPr/>
        <p:txBody>
          <a:bodyPr/>
          <a:lstStyle/>
          <a:p>
            <a:r>
              <a:rPr lang="en-US" b="1" dirty="0"/>
              <a:t>Guess What!?</a:t>
            </a:r>
          </a:p>
        </p:txBody>
      </p:sp>
      <p:sp>
        <p:nvSpPr>
          <p:cNvPr id="4" name="Rectangle 3">
            <a:extLst>
              <a:ext uri="{FF2B5EF4-FFF2-40B4-BE49-F238E27FC236}">
                <a16:creationId xmlns:a16="http://schemas.microsoft.com/office/drawing/2014/main" id="{BA0D0FC1-0BFC-6144-AE58-E5B7BE6F5AE3}"/>
              </a:ext>
            </a:extLst>
          </p:cNvPr>
          <p:cNvSpPr/>
          <p:nvPr/>
        </p:nvSpPr>
        <p:spPr>
          <a:xfrm>
            <a:off x="457200" y="2309327"/>
            <a:ext cx="3648269" cy="2537926"/>
          </a:xfrm>
          <a:prstGeom prst="rect">
            <a:avLst/>
          </a:prstGeom>
          <a:solidFill>
            <a:schemeClr val="bg1">
              <a:lumMod val="75000"/>
            </a:schemeClr>
          </a:solidFill>
          <a:ln w="76200">
            <a:solidFill>
              <a:srgbClr val="79C8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[Insert Image]</a:t>
            </a:r>
          </a:p>
        </p:txBody>
      </p:sp>
      <p:sp>
        <p:nvSpPr>
          <p:cNvPr id="5" name="TextBox 4">
            <a:extLst>
              <a:ext uri="{FF2B5EF4-FFF2-40B4-BE49-F238E27FC236}">
                <a16:creationId xmlns:a16="http://schemas.microsoft.com/office/drawing/2014/main" id="{1D85F9CF-7251-AB47-90D5-0DFF30419D6F}"/>
              </a:ext>
            </a:extLst>
          </p:cNvPr>
          <p:cNvSpPr txBox="1"/>
          <p:nvPr/>
        </p:nvSpPr>
        <p:spPr>
          <a:xfrm>
            <a:off x="457200" y="1417638"/>
            <a:ext cx="8229600" cy="646331"/>
          </a:xfrm>
          <a:prstGeom prst="rect">
            <a:avLst/>
          </a:prstGeom>
          <a:noFill/>
        </p:spPr>
        <p:txBody>
          <a:bodyPr wrap="square" rtlCol="0">
            <a:spAutoFit/>
          </a:bodyPr>
          <a:lstStyle/>
          <a:p>
            <a:r>
              <a:rPr lang="en-US" b="1" dirty="0">
                <a:solidFill>
                  <a:srgbClr val="79C800"/>
                </a:solidFill>
                <a:latin typeface="Verdana" panose="020B0604030504040204" pitchFamily="34" charset="0"/>
                <a:ea typeface="Verdana" panose="020B0604030504040204" pitchFamily="34" charset="0"/>
                <a:cs typeface="Verdana" panose="020B0604030504040204" pitchFamily="34" charset="0"/>
              </a:rPr>
              <a:t>Question: [insert a question about the image of your research or from your job]</a:t>
            </a:r>
          </a:p>
        </p:txBody>
      </p:sp>
      <p:sp>
        <p:nvSpPr>
          <p:cNvPr id="6" name="TextBox 5">
            <a:extLst>
              <a:ext uri="{FF2B5EF4-FFF2-40B4-BE49-F238E27FC236}">
                <a16:creationId xmlns:a16="http://schemas.microsoft.com/office/drawing/2014/main" id="{23F58546-CB43-5644-860C-CD67C13B946F}"/>
              </a:ext>
            </a:extLst>
          </p:cNvPr>
          <p:cNvSpPr txBox="1"/>
          <p:nvPr/>
        </p:nvSpPr>
        <p:spPr>
          <a:xfrm>
            <a:off x="4711959" y="2408739"/>
            <a:ext cx="3452326" cy="2339102"/>
          </a:xfrm>
          <a:prstGeom prst="rect">
            <a:avLst/>
          </a:prstGeom>
          <a:noFill/>
        </p:spPr>
        <p:txBody>
          <a:bodyPr wrap="square" rtlCol="0">
            <a:spAutoFit/>
          </a:bodyPr>
          <a:lstStyle/>
          <a:p>
            <a:pPr marL="342900" indent="-342900">
              <a:buAutoNum type="alphaUcParenR"/>
            </a:pPr>
            <a:r>
              <a:rPr lang="en-US" sz="3200" dirty="0">
                <a:solidFill>
                  <a:srgbClr val="0E2B89"/>
                </a:solidFill>
                <a:latin typeface="Verdana" panose="020B0604030504040204" pitchFamily="34" charset="0"/>
                <a:ea typeface="Verdana" panose="020B0604030504040204" pitchFamily="34" charset="0"/>
                <a:cs typeface="Verdana" panose="020B0604030504040204" pitchFamily="34" charset="0"/>
              </a:rPr>
              <a:t>[Option 1]</a:t>
            </a:r>
          </a:p>
          <a:p>
            <a:pPr marL="342900" indent="-342900">
              <a:buAutoNum type="alphaUcParenR"/>
            </a:pPr>
            <a:r>
              <a:rPr lang="en-US" sz="3200" dirty="0">
                <a:solidFill>
                  <a:srgbClr val="0E2B89"/>
                </a:solidFill>
                <a:latin typeface="Verdana" panose="020B0604030504040204" pitchFamily="34" charset="0"/>
                <a:ea typeface="Verdana" panose="020B0604030504040204" pitchFamily="34" charset="0"/>
                <a:cs typeface="Verdana" panose="020B0604030504040204" pitchFamily="34" charset="0"/>
              </a:rPr>
              <a:t>[Option 2]</a:t>
            </a:r>
          </a:p>
          <a:p>
            <a:pPr marL="342900" indent="-342900">
              <a:buAutoNum type="alphaUcParenR"/>
            </a:pPr>
            <a:r>
              <a:rPr lang="en-US" sz="3200" dirty="0">
                <a:solidFill>
                  <a:srgbClr val="0E2B89"/>
                </a:solidFill>
                <a:latin typeface="Verdana" panose="020B0604030504040204" pitchFamily="34" charset="0"/>
                <a:ea typeface="Verdana" panose="020B0604030504040204" pitchFamily="34" charset="0"/>
                <a:cs typeface="Verdana" panose="020B0604030504040204" pitchFamily="34" charset="0"/>
              </a:rPr>
              <a:t>[Option 3]</a:t>
            </a:r>
          </a:p>
          <a:p>
            <a:pPr marL="342900" indent="-342900">
              <a:buAutoNum type="alphaUcParenR"/>
            </a:pPr>
            <a:r>
              <a:rPr lang="en-US" sz="3200" dirty="0">
                <a:solidFill>
                  <a:srgbClr val="0E2B89"/>
                </a:solidFill>
                <a:latin typeface="Verdana" panose="020B0604030504040204" pitchFamily="34" charset="0"/>
                <a:ea typeface="Verdana" panose="020B0604030504040204" pitchFamily="34" charset="0"/>
                <a:cs typeface="Verdana" panose="020B0604030504040204" pitchFamily="34" charset="0"/>
              </a:rPr>
              <a:t>[Option 4]</a:t>
            </a:r>
          </a:p>
          <a:p>
            <a:endParaRPr lang="en-US" dirty="0">
              <a:solidFill>
                <a:srgbClr val="0E2B89"/>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895213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5494F-9BFC-2745-940C-EE558B0AC19E}"/>
              </a:ext>
            </a:extLst>
          </p:cNvPr>
          <p:cNvSpPr>
            <a:spLocks noGrp="1"/>
          </p:cNvSpPr>
          <p:nvPr>
            <p:ph type="title"/>
          </p:nvPr>
        </p:nvSpPr>
        <p:spPr>
          <a:xfrm>
            <a:off x="725455" y="293299"/>
            <a:ext cx="8229600" cy="1143000"/>
          </a:xfrm>
        </p:spPr>
        <p:txBody>
          <a:bodyPr/>
          <a:lstStyle/>
          <a:p>
            <a:r>
              <a:rPr lang="en-US" b="1" dirty="0"/>
              <a:t>Guess What!?</a:t>
            </a:r>
          </a:p>
        </p:txBody>
      </p:sp>
      <p:sp>
        <p:nvSpPr>
          <p:cNvPr id="3" name="Content Placeholder 2">
            <a:extLst>
              <a:ext uri="{FF2B5EF4-FFF2-40B4-BE49-F238E27FC236}">
                <a16:creationId xmlns:a16="http://schemas.microsoft.com/office/drawing/2014/main" id="{C1E5B767-90F1-B74F-A443-674ABF7EA7FF}"/>
              </a:ext>
            </a:extLst>
          </p:cNvPr>
          <p:cNvSpPr>
            <a:spLocks noGrp="1"/>
          </p:cNvSpPr>
          <p:nvPr>
            <p:ph idx="1"/>
          </p:nvPr>
        </p:nvSpPr>
        <p:spPr>
          <a:xfrm>
            <a:off x="2309326" y="2743200"/>
            <a:ext cx="5061858" cy="881743"/>
          </a:xfrm>
        </p:spPr>
        <p:txBody>
          <a:bodyPr>
            <a:noAutofit/>
          </a:bodyPr>
          <a:lstStyle/>
          <a:p>
            <a:pPr marL="0" indent="0">
              <a:buNone/>
            </a:pPr>
            <a:r>
              <a:rPr lang="en-US" sz="2800" dirty="0">
                <a:solidFill>
                  <a:srgbClr val="0E2B89"/>
                </a:solidFill>
              </a:rPr>
              <a:t>D) [Insert correct answer]</a:t>
            </a:r>
          </a:p>
        </p:txBody>
      </p:sp>
    </p:spTree>
    <p:extLst>
      <p:ext uri="{BB962C8B-B14F-4D97-AF65-F5344CB8AC3E}">
        <p14:creationId xmlns:p14="http://schemas.microsoft.com/office/powerpoint/2010/main" val="2051242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AAEAB-61DB-5C4D-9890-8E07A32F05D5}"/>
              </a:ext>
            </a:extLst>
          </p:cNvPr>
          <p:cNvSpPr>
            <a:spLocks noGrp="1"/>
          </p:cNvSpPr>
          <p:nvPr>
            <p:ph type="title"/>
          </p:nvPr>
        </p:nvSpPr>
        <p:spPr/>
        <p:txBody>
          <a:bodyPr/>
          <a:lstStyle/>
          <a:p>
            <a:r>
              <a:rPr lang="en-US" b="1" dirty="0"/>
              <a:t>Research Overview</a:t>
            </a:r>
          </a:p>
        </p:txBody>
      </p:sp>
      <p:sp>
        <p:nvSpPr>
          <p:cNvPr id="3" name="Content Placeholder 2">
            <a:extLst>
              <a:ext uri="{FF2B5EF4-FFF2-40B4-BE49-F238E27FC236}">
                <a16:creationId xmlns:a16="http://schemas.microsoft.com/office/drawing/2014/main" id="{183E2D0E-F57F-7141-B9F3-364DFDDDBEFC}"/>
              </a:ext>
            </a:extLst>
          </p:cNvPr>
          <p:cNvSpPr>
            <a:spLocks noGrp="1"/>
          </p:cNvSpPr>
          <p:nvPr>
            <p:ph idx="1"/>
          </p:nvPr>
        </p:nvSpPr>
        <p:spPr>
          <a:xfrm>
            <a:off x="4572000" y="1860843"/>
            <a:ext cx="4142791" cy="3826166"/>
          </a:xfrm>
        </p:spPr>
        <p:txBody>
          <a:bodyPr/>
          <a:lstStyle/>
          <a:p>
            <a:r>
              <a:rPr lang="en-US" sz="2800" dirty="0"/>
              <a:t>[Summary of research]</a:t>
            </a:r>
            <a:r>
              <a:rPr lang="en-US" dirty="0"/>
              <a:t>      </a:t>
            </a:r>
          </a:p>
          <a:p>
            <a:r>
              <a:rPr lang="en-US" sz="2800" dirty="0"/>
              <a:t>       </a:t>
            </a:r>
          </a:p>
          <a:p>
            <a:r>
              <a:rPr lang="en-US" sz="2800" dirty="0"/>
              <a:t>    </a:t>
            </a:r>
          </a:p>
          <a:p>
            <a:r>
              <a:rPr lang="en-US" sz="2800" dirty="0"/>
              <a:t>     </a:t>
            </a:r>
          </a:p>
          <a:p>
            <a:pPr marL="0" indent="0">
              <a:buNone/>
            </a:pPr>
            <a:r>
              <a:rPr lang="en-US" dirty="0"/>
              <a:t>   </a:t>
            </a:r>
          </a:p>
          <a:p>
            <a:endParaRPr lang="en-US" dirty="0"/>
          </a:p>
        </p:txBody>
      </p:sp>
      <p:sp>
        <p:nvSpPr>
          <p:cNvPr id="4" name="Rectangle 3">
            <a:extLst>
              <a:ext uri="{FF2B5EF4-FFF2-40B4-BE49-F238E27FC236}">
                <a16:creationId xmlns:a16="http://schemas.microsoft.com/office/drawing/2014/main" id="{5271D3BD-CDED-4940-867C-04153A331933}"/>
              </a:ext>
            </a:extLst>
          </p:cNvPr>
          <p:cNvSpPr/>
          <p:nvPr/>
        </p:nvSpPr>
        <p:spPr>
          <a:xfrm>
            <a:off x="429209" y="1973425"/>
            <a:ext cx="3648269" cy="2537926"/>
          </a:xfrm>
          <a:prstGeom prst="rect">
            <a:avLst/>
          </a:prstGeom>
          <a:solidFill>
            <a:schemeClr val="bg1">
              <a:lumMod val="75000"/>
            </a:schemeClr>
          </a:solidFill>
          <a:ln w="76200">
            <a:solidFill>
              <a:srgbClr val="79C8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[Insert Image]</a:t>
            </a:r>
          </a:p>
        </p:txBody>
      </p:sp>
    </p:spTree>
    <p:extLst>
      <p:ext uri="{BB962C8B-B14F-4D97-AF65-F5344CB8AC3E}">
        <p14:creationId xmlns:p14="http://schemas.microsoft.com/office/powerpoint/2010/main" val="23282766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818CF-3F61-D54F-A873-B2284BEC6BE7}"/>
              </a:ext>
            </a:extLst>
          </p:cNvPr>
          <p:cNvSpPr>
            <a:spLocks noGrp="1"/>
          </p:cNvSpPr>
          <p:nvPr>
            <p:ph type="title"/>
          </p:nvPr>
        </p:nvSpPr>
        <p:spPr>
          <a:xfrm>
            <a:off x="457199" y="143020"/>
            <a:ext cx="8229600" cy="1143000"/>
          </a:xfrm>
        </p:spPr>
        <p:txBody>
          <a:bodyPr/>
          <a:lstStyle/>
          <a:p>
            <a:r>
              <a:rPr lang="en-US" b="1" dirty="0"/>
              <a:t>True or False?</a:t>
            </a:r>
          </a:p>
        </p:txBody>
      </p:sp>
      <p:sp>
        <p:nvSpPr>
          <p:cNvPr id="5" name="Content Placeholder 4">
            <a:extLst>
              <a:ext uri="{FF2B5EF4-FFF2-40B4-BE49-F238E27FC236}">
                <a16:creationId xmlns:a16="http://schemas.microsoft.com/office/drawing/2014/main" id="{6C7DF152-3F4B-6A44-8ADD-AC36C27E2D17}"/>
              </a:ext>
            </a:extLst>
          </p:cNvPr>
          <p:cNvSpPr>
            <a:spLocks noGrp="1"/>
          </p:cNvSpPr>
          <p:nvPr>
            <p:ph idx="1"/>
          </p:nvPr>
        </p:nvSpPr>
        <p:spPr>
          <a:xfrm>
            <a:off x="457200" y="1333026"/>
            <a:ext cx="8229600" cy="657808"/>
          </a:xfrm>
        </p:spPr>
        <p:txBody>
          <a:bodyPr/>
          <a:lstStyle/>
          <a:p>
            <a:pPr marL="0" indent="0">
              <a:buNone/>
            </a:pPr>
            <a:r>
              <a:rPr lang="en-US" b="1" dirty="0">
                <a:solidFill>
                  <a:srgbClr val="79C800"/>
                </a:solidFill>
              </a:rPr>
              <a:t>Question:</a:t>
            </a:r>
          </a:p>
        </p:txBody>
      </p:sp>
      <p:sp>
        <p:nvSpPr>
          <p:cNvPr id="6" name="TextBox 5">
            <a:extLst>
              <a:ext uri="{FF2B5EF4-FFF2-40B4-BE49-F238E27FC236}">
                <a16:creationId xmlns:a16="http://schemas.microsoft.com/office/drawing/2014/main" id="{6D96CB4B-FC81-294A-97E1-61BBA4D3C5D2}"/>
              </a:ext>
            </a:extLst>
          </p:cNvPr>
          <p:cNvSpPr txBox="1"/>
          <p:nvPr/>
        </p:nvSpPr>
        <p:spPr>
          <a:xfrm>
            <a:off x="457200" y="1729224"/>
            <a:ext cx="6680719" cy="523220"/>
          </a:xfrm>
          <a:prstGeom prst="rect">
            <a:avLst/>
          </a:prstGeom>
          <a:noFill/>
        </p:spPr>
        <p:txBody>
          <a:bodyPr wrap="square" rtlCol="0">
            <a:spAutoFit/>
          </a:bodyPr>
          <a:lstStyle/>
          <a:p>
            <a:r>
              <a:rPr lang="en-US" sz="2800" b="1" dirty="0">
                <a:solidFill>
                  <a:srgbClr val="0E2B89"/>
                </a:solidFill>
              </a:rPr>
              <a:t>Answer:</a:t>
            </a:r>
          </a:p>
        </p:txBody>
      </p:sp>
      <p:sp>
        <p:nvSpPr>
          <p:cNvPr id="7" name="Rectangle 6">
            <a:extLst>
              <a:ext uri="{FF2B5EF4-FFF2-40B4-BE49-F238E27FC236}">
                <a16:creationId xmlns:a16="http://schemas.microsoft.com/office/drawing/2014/main" id="{8E8540C9-D39A-9E47-B0A2-1CCDE5957353}"/>
              </a:ext>
            </a:extLst>
          </p:cNvPr>
          <p:cNvSpPr/>
          <p:nvPr/>
        </p:nvSpPr>
        <p:spPr>
          <a:xfrm>
            <a:off x="457200" y="2587557"/>
            <a:ext cx="1853392" cy="461665"/>
          </a:xfrm>
          <a:prstGeom prst="rect">
            <a:avLst/>
          </a:prstGeom>
        </p:spPr>
        <p:txBody>
          <a:bodyPr wrap="none">
            <a:spAutoFit/>
          </a:bodyPr>
          <a:lstStyle/>
          <a:p>
            <a:pPr lvl="0">
              <a:spcBef>
                <a:spcPct val="20000"/>
              </a:spcBef>
              <a:buClr>
                <a:srgbClr val="0A387A"/>
              </a:buClr>
            </a:pPr>
            <a:r>
              <a:rPr lang="en-US" sz="2400" b="1" dirty="0">
                <a:solidFill>
                  <a:srgbClr val="79C800"/>
                </a:solidFill>
                <a:latin typeface="Verdana"/>
                <a:cs typeface="Verdana"/>
              </a:rPr>
              <a:t>Question:</a:t>
            </a:r>
          </a:p>
        </p:txBody>
      </p:sp>
      <p:sp>
        <p:nvSpPr>
          <p:cNvPr id="8" name="TextBox 7">
            <a:extLst>
              <a:ext uri="{FF2B5EF4-FFF2-40B4-BE49-F238E27FC236}">
                <a16:creationId xmlns:a16="http://schemas.microsoft.com/office/drawing/2014/main" id="{818B5609-5F1B-9F4F-8A8F-E07728E15E61}"/>
              </a:ext>
            </a:extLst>
          </p:cNvPr>
          <p:cNvSpPr txBox="1"/>
          <p:nvPr/>
        </p:nvSpPr>
        <p:spPr>
          <a:xfrm>
            <a:off x="457200" y="2969206"/>
            <a:ext cx="6680719" cy="523220"/>
          </a:xfrm>
          <a:prstGeom prst="rect">
            <a:avLst/>
          </a:prstGeom>
          <a:noFill/>
        </p:spPr>
        <p:txBody>
          <a:bodyPr wrap="square" rtlCol="0">
            <a:spAutoFit/>
          </a:bodyPr>
          <a:lstStyle/>
          <a:p>
            <a:r>
              <a:rPr lang="en-US" sz="2800" b="1" dirty="0">
                <a:solidFill>
                  <a:srgbClr val="0E2B89"/>
                </a:solidFill>
              </a:rPr>
              <a:t>Answer:</a:t>
            </a:r>
          </a:p>
        </p:txBody>
      </p:sp>
      <p:sp>
        <p:nvSpPr>
          <p:cNvPr id="9" name="Content Placeholder 4">
            <a:extLst>
              <a:ext uri="{FF2B5EF4-FFF2-40B4-BE49-F238E27FC236}">
                <a16:creationId xmlns:a16="http://schemas.microsoft.com/office/drawing/2014/main" id="{D1BA57D3-9F3D-D249-96A0-7C87B0A0C32B}"/>
              </a:ext>
            </a:extLst>
          </p:cNvPr>
          <p:cNvSpPr txBox="1">
            <a:spLocks/>
          </p:cNvSpPr>
          <p:nvPr/>
        </p:nvSpPr>
        <p:spPr>
          <a:xfrm>
            <a:off x="457200" y="3795022"/>
            <a:ext cx="8229600" cy="657808"/>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Clr>
                <a:srgbClr val="0A387A"/>
              </a:buClr>
              <a:buFont typeface="Arial"/>
              <a:buChar char="•"/>
              <a:defRPr sz="2400" kern="1200">
                <a:solidFill>
                  <a:schemeClr val="tx1"/>
                </a:solidFill>
                <a:latin typeface="Verdana"/>
                <a:ea typeface="+mn-ea"/>
                <a:cs typeface="Verdana"/>
              </a:defRPr>
            </a:lvl1pPr>
            <a:lvl2pPr marL="742950" indent="-285750" algn="l" defTabSz="457200" rtl="0" eaLnBrk="1" latinLnBrk="0" hangingPunct="1">
              <a:spcBef>
                <a:spcPct val="20000"/>
              </a:spcBef>
              <a:buClr>
                <a:srgbClr val="0A387A"/>
              </a:buClr>
              <a:buFont typeface="Arial"/>
              <a:buChar char="–"/>
              <a:defRPr sz="2000" kern="1200">
                <a:solidFill>
                  <a:schemeClr val="tx1"/>
                </a:solidFill>
                <a:latin typeface="Verdana"/>
                <a:ea typeface="+mn-ea"/>
                <a:cs typeface="Verdana"/>
              </a:defRPr>
            </a:lvl2pPr>
            <a:lvl3pPr marL="1143000" indent="-228600" algn="l" defTabSz="457200" rtl="0" eaLnBrk="1" latinLnBrk="0" hangingPunct="1">
              <a:spcBef>
                <a:spcPct val="20000"/>
              </a:spcBef>
              <a:buClr>
                <a:srgbClr val="0A387A"/>
              </a:buClr>
              <a:buFont typeface="Arial"/>
              <a:buChar char="•"/>
              <a:defRPr sz="1800" kern="1200">
                <a:solidFill>
                  <a:schemeClr val="tx1"/>
                </a:solidFill>
                <a:latin typeface="Verdana"/>
                <a:ea typeface="+mn-ea"/>
                <a:cs typeface="Verdana"/>
              </a:defRPr>
            </a:lvl3pPr>
            <a:lvl4pPr marL="1600200" indent="-228600" algn="l" defTabSz="457200" rtl="0" eaLnBrk="1" latinLnBrk="0" hangingPunct="1">
              <a:spcBef>
                <a:spcPct val="20000"/>
              </a:spcBef>
              <a:buClr>
                <a:srgbClr val="0A387A"/>
              </a:buClr>
              <a:buFont typeface="Arial"/>
              <a:buChar char="–"/>
              <a:defRPr sz="1800" kern="1200">
                <a:solidFill>
                  <a:schemeClr val="tx1"/>
                </a:solidFill>
                <a:latin typeface="Verdana"/>
                <a:ea typeface="+mn-ea"/>
                <a:cs typeface="Verdana"/>
              </a:defRPr>
            </a:lvl4pPr>
            <a:lvl5pPr marL="2057400" indent="-228600" algn="l" defTabSz="457200" rtl="0" eaLnBrk="1" latinLnBrk="0" hangingPunct="1">
              <a:spcBef>
                <a:spcPct val="20000"/>
              </a:spcBef>
              <a:buClr>
                <a:srgbClr val="0A387A"/>
              </a:buClr>
              <a:buFont typeface="Arial"/>
              <a:buChar char="»"/>
              <a:defRPr sz="1800" kern="1200">
                <a:solidFill>
                  <a:schemeClr val="tx1"/>
                </a:solidFill>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b="1">
                <a:solidFill>
                  <a:srgbClr val="79C800"/>
                </a:solidFill>
              </a:rPr>
              <a:t>Question:</a:t>
            </a:r>
            <a:endParaRPr lang="en-US" b="1" dirty="0">
              <a:solidFill>
                <a:srgbClr val="79C800"/>
              </a:solidFill>
            </a:endParaRPr>
          </a:p>
        </p:txBody>
      </p:sp>
      <p:sp>
        <p:nvSpPr>
          <p:cNvPr id="10" name="TextBox 9">
            <a:extLst>
              <a:ext uri="{FF2B5EF4-FFF2-40B4-BE49-F238E27FC236}">
                <a16:creationId xmlns:a16="http://schemas.microsoft.com/office/drawing/2014/main" id="{4CCE5091-556B-7E4D-BA91-1AFF8AFEEEBE}"/>
              </a:ext>
            </a:extLst>
          </p:cNvPr>
          <p:cNvSpPr txBox="1"/>
          <p:nvPr/>
        </p:nvSpPr>
        <p:spPr>
          <a:xfrm>
            <a:off x="457199" y="4191220"/>
            <a:ext cx="6680719" cy="523220"/>
          </a:xfrm>
          <a:prstGeom prst="rect">
            <a:avLst/>
          </a:prstGeom>
          <a:noFill/>
        </p:spPr>
        <p:txBody>
          <a:bodyPr wrap="square" rtlCol="0">
            <a:spAutoFit/>
          </a:bodyPr>
          <a:lstStyle/>
          <a:p>
            <a:r>
              <a:rPr lang="en-US" sz="2800" b="1" dirty="0">
                <a:solidFill>
                  <a:srgbClr val="0E2B89"/>
                </a:solidFill>
              </a:rPr>
              <a:t>Answer:</a:t>
            </a:r>
          </a:p>
        </p:txBody>
      </p:sp>
    </p:spTree>
    <p:extLst>
      <p:ext uri="{BB962C8B-B14F-4D97-AF65-F5344CB8AC3E}">
        <p14:creationId xmlns:p14="http://schemas.microsoft.com/office/powerpoint/2010/main" val="3205124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C74D7-8C6E-174A-9D12-2D78A885752D}"/>
              </a:ext>
            </a:extLst>
          </p:cNvPr>
          <p:cNvSpPr>
            <a:spLocks noGrp="1"/>
          </p:cNvSpPr>
          <p:nvPr>
            <p:ph type="title"/>
          </p:nvPr>
        </p:nvSpPr>
        <p:spPr/>
        <p:txBody>
          <a:bodyPr/>
          <a:lstStyle/>
          <a:p>
            <a:r>
              <a:rPr lang="en-US" b="1" dirty="0"/>
              <a:t>Why Did I Choose This Career?</a:t>
            </a:r>
          </a:p>
        </p:txBody>
      </p:sp>
      <p:sp>
        <p:nvSpPr>
          <p:cNvPr id="3" name="Content Placeholder 2">
            <a:extLst>
              <a:ext uri="{FF2B5EF4-FFF2-40B4-BE49-F238E27FC236}">
                <a16:creationId xmlns:a16="http://schemas.microsoft.com/office/drawing/2014/main" id="{BB9DF76E-6D93-7D43-9C02-CA21F23A913C}"/>
              </a:ext>
            </a:extLst>
          </p:cNvPr>
          <p:cNvSpPr>
            <a:spLocks noGrp="1"/>
          </p:cNvSpPr>
          <p:nvPr>
            <p:ph idx="1"/>
          </p:nvPr>
        </p:nvSpPr>
        <p:spPr/>
        <p:txBody>
          <a:bodyPr>
            <a:normAutofit/>
          </a:bodyPr>
          <a:lstStyle/>
          <a:p>
            <a:pPr marL="0" indent="0">
              <a:buNone/>
            </a:pPr>
            <a:r>
              <a:rPr lang="en-US" sz="2800" dirty="0">
                <a:solidFill>
                  <a:srgbClr val="0E2B89"/>
                </a:solidFill>
              </a:rPr>
              <a:t>1. </a:t>
            </a:r>
            <a:r>
              <a:rPr lang="en-US" sz="2800" dirty="0"/>
              <a:t>[Reason 1]</a:t>
            </a:r>
          </a:p>
          <a:p>
            <a:pPr marL="0" indent="0">
              <a:buNone/>
            </a:pPr>
            <a:endParaRPr lang="en-US" sz="2800" dirty="0">
              <a:solidFill>
                <a:srgbClr val="0E2B89"/>
              </a:solidFill>
            </a:endParaRPr>
          </a:p>
          <a:p>
            <a:pPr marL="0" indent="0">
              <a:buNone/>
            </a:pPr>
            <a:endParaRPr lang="en-US" sz="2800" dirty="0">
              <a:solidFill>
                <a:srgbClr val="0E2B89"/>
              </a:solidFill>
            </a:endParaRPr>
          </a:p>
          <a:p>
            <a:pPr marL="0" indent="0">
              <a:buNone/>
            </a:pPr>
            <a:r>
              <a:rPr lang="en-US" sz="2800" dirty="0">
                <a:solidFill>
                  <a:srgbClr val="0E2B89"/>
                </a:solidFill>
              </a:rPr>
              <a:t>2. </a:t>
            </a:r>
            <a:r>
              <a:rPr lang="en-US" sz="2800" dirty="0"/>
              <a:t>[Reason 2]</a:t>
            </a:r>
          </a:p>
          <a:p>
            <a:pPr marL="0" indent="0">
              <a:buNone/>
            </a:pPr>
            <a:endParaRPr lang="en-US" sz="2800" dirty="0">
              <a:solidFill>
                <a:srgbClr val="0E2B89"/>
              </a:solidFill>
            </a:endParaRPr>
          </a:p>
          <a:p>
            <a:pPr marL="0" indent="0">
              <a:buNone/>
            </a:pPr>
            <a:endParaRPr lang="en-US" sz="2800" dirty="0">
              <a:solidFill>
                <a:srgbClr val="0E2B89"/>
              </a:solidFill>
            </a:endParaRPr>
          </a:p>
          <a:p>
            <a:pPr marL="0" indent="0">
              <a:buNone/>
            </a:pPr>
            <a:r>
              <a:rPr lang="en-US" sz="2800" dirty="0">
                <a:solidFill>
                  <a:srgbClr val="0E2B89"/>
                </a:solidFill>
              </a:rPr>
              <a:t>3. </a:t>
            </a:r>
            <a:r>
              <a:rPr lang="en-US" sz="2800" dirty="0"/>
              <a:t>[Reason 3]</a:t>
            </a:r>
          </a:p>
        </p:txBody>
      </p:sp>
    </p:spTree>
    <p:extLst>
      <p:ext uri="{BB962C8B-B14F-4D97-AF65-F5344CB8AC3E}">
        <p14:creationId xmlns:p14="http://schemas.microsoft.com/office/powerpoint/2010/main" val="17489178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6AA6C-4DED-F543-ABF9-441F39C2BD8E}"/>
              </a:ext>
            </a:extLst>
          </p:cNvPr>
          <p:cNvSpPr>
            <a:spLocks noGrp="1"/>
          </p:cNvSpPr>
          <p:nvPr>
            <p:ph type="title"/>
          </p:nvPr>
        </p:nvSpPr>
        <p:spPr/>
        <p:txBody>
          <a:bodyPr/>
          <a:lstStyle/>
          <a:p>
            <a:r>
              <a:rPr lang="en-US" b="1" dirty="0"/>
              <a:t>Career Pros &amp; Cons</a:t>
            </a:r>
          </a:p>
        </p:txBody>
      </p:sp>
      <p:sp>
        <p:nvSpPr>
          <p:cNvPr id="6" name="TextBox 5">
            <a:extLst>
              <a:ext uri="{FF2B5EF4-FFF2-40B4-BE49-F238E27FC236}">
                <a16:creationId xmlns:a16="http://schemas.microsoft.com/office/drawing/2014/main" id="{921DCB0A-2023-0746-9939-A3895AB05E65}"/>
              </a:ext>
            </a:extLst>
          </p:cNvPr>
          <p:cNvSpPr txBox="1"/>
          <p:nvPr/>
        </p:nvSpPr>
        <p:spPr>
          <a:xfrm>
            <a:off x="765110" y="1866122"/>
            <a:ext cx="3657600" cy="2862322"/>
          </a:xfrm>
          <a:prstGeom prst="rect">
            <a:avLst/>
          </a:prstGeom>
          <a:noFill/>
        </p:spPr>
        <p:txBody>
          <a:bodyPr wrap="square" rtlCol="0">
            <a:spAutoFit/>
          </a:bodyPr>
          <a:lstStyle/>
          <a:p>
            <a:endParaRPr lang="en-US" dirty="0">
              <a:latin typeface="Verdana" panose="020B0604030504040204" pitchFamily="34" charset="0"/>
              <a:ea typeface="Verdana" panose="020B0604030504040204" pitchFamily="34" charset="0"/>
              <a:cs typeface="Verdana" panose="020B0604030504040204" pitchFamily="34" charset="0"/>
            </a:endParaRPr>
          </a:p>
          <a:p>
            <a:pPr marL="285750" indent="-285750">
              <a:buFont typeface=".Apple Color Emoji UI"/>
              <a:buChar char="✅"/>
            </a:pPr>
            <a:r>
              <a:rPr lang="en-US" sz="2400" dirty="0">
                <a:latin typeface="Verdana" panose="020B0604030504040204" pitchFamily="34" charset="0"/>
                <a:ea typeface="Verdana" panose="020B0604030504040204" pitchFamily="34" charset="0"/>
                <a:cs typeface="Verdana" panose="020B0604030504040204" pitchFamily="34" charset="0"/>
              </a:rPr>
              <a:t> [Pro #1]</a:t>
            </a:r>
          </a:p>
          <a:p>
            <a:r>
              <a:rPr lang="en-US" dirty="0">
                <a:latin typeface="Verdana" panose="020B0604030504040204" pitchFamily="34" charset="0"/>
                <a:ea typeface="Verdana" panose="020B0604030504040204" pitchFamily="34" charset="0"/>
                <a:cs typeface="Verdana" panose="020B0604030504040204" pitchFamily="34" charset="0"/>
              </a:rPr>
              <a:t>  </a:t>
            </a:r>
          </a:p>
          <a:p>
            <a:pPr marL="285750" indent="-285750">
              <a:buFont typeface=".Apple Color Emoji UI"/>
              <a:buChar char="✅"/>
            </a:pPr>
            <a:endParaRPr lang="en-US" dirty="0">
              <a:latin typeface="Verdana" panose="020B0604030504040204" pitchFamily="34" charset="0"/>
              <a:ea typeface="Verdana" panose="020B0604030504040204" pitchFamily="34" charset="0"/>
              <a:cs typeface="Verdana" panose="020B0604030504040204" pitchFamily="34" charset="0"/>
            </a:endParaRPr>
          </a:p>
          <a:p>
            <a:pPr marL="285750" indent="-285750">
              <a:buFont typeface=".Apple Color Emoji UI"/>
              <a:buChar char="✅"/>
            </a:pPr>
            <a:r>
              <a:rPr lang="en-US" sz="2400" dirty="0">
                <a:latin typeface="Verdana" panose="020B0604030504040204" pitchFamily="34" charset="0"/>
                <a:ea typeface="Verdana" panose="020B0604030504040204" pitchFamily="34" charset="0"/>
                <a:cs typeface="Verdana" panose="020B0604030504040204" pitchFamily="34" charset="0"/>
              </a:rPr>
              <a:t> [Pro #2]</a:t>
            </a:r>
          </a:p>
          <a:p>
            <a:pPr marL="285750" indent="-285750">
              <a:buFont typeface=".Apple Color Emoji UI"/>
              <a:buChar char="✅"/>
            </a:pPr>
            <a:endParaRPr lang="en-US" dirty="0">
              <a:latin typeface="Verdana" panose="020B0604030504040204" pitchFamily="34" charset="0"/>
              <a:ea typeface="Verdana" panose="020B0604030504040204" pitchFamily="34" charset="0"/>
              <a:cs typeface="Verdana" panose="020B0604030504040204" pitchFamily="34" charset="0"/>
            </a:endParaRPr>
          </a:p>
          <a:p>
            <a:r>
              <a:rPr lang="en-US" dirty="0">
                <a:latin typeface="Verdana" panose="020B0604030504040204" pitchFamily="34" charset="0"/>
                <a:ea typeface="Verdana" panose="020B0604030504040204" pitchFamily="34" charset="0"/>
                <a:cs typeface="Verdana" panose="020B0604030504040204" pitchFamily="34" charset="0"/>
              </a:rPr>
              <a:t>   </a:t>
            </a:r>
          </a:p>
          <a:p>
            <a:pPr marL="285750" indent="-285750">
              <a:buFont typeface=".Apple Color Emoji UI"/>
              <a:buChar char="✅"/>
            </a:pPr>
            <a:r>
              <a:rPr lang="en-US" sz="2400" dirty="0">
                <a:latin typeface="Verdana" panose="020B0604030504040204" pitchFamily="34" charset="0"/>
                <a:ea typeface="Verdana" panose="020B0604030504040204" pitchFamily="34" charset="0"/>
                <a:cs typeface="Verdana" panose="020B0604030504040204" pitchFamily="34" charset="0"/>
              </a:rPr>
              <a:t> [Pro #3]</a:t>
            </a:r>
          </a:p>
          <a:p>
            <a:pPr marL="285750" indent="-285750">
              <a:buFont typeface="Arial" panose="020B0604020202020204" pitchFamily="34" charset="0"/>
              <a:buChar char="•"/>
            </a:pP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7" name="TextBox 6">
            <a:extLst>
              <a:ext uri="{FF2B5EF4-FFF2-40B4-BE49-F238E27FC236}">
                <a16:creationId xmlns:a16="http://schemas.microsoft.com/office/drawing/2014/main" id="{812626D8-F6FC-CC4D-A9B4-CA5F84256A45}"/>
              </a:ext>
            </a:extLst>
          </p:cNvPr>
          <p:cNvSpPr txBox="1"/>
          <p:nvPr/>
        </p:nvSpPr>
        <p:spPr>
          <a:xfrm>
            <a:off x="5103845" y="1938820"/>
            <a:ext cx="3582955" cy="2677656"/>
          </a:xfrm>
          <a:prstGeom prst="rect">
            <a:avLst/>
          </a:prstGeom>
          <a:noFill/>
        </p:spPr>
        <p:txBody>
          <a:bodyPr wrap="square" rtlCol="0">
            <a:spAutoFit/>
          </a:bodyPr>
          <a:lstStyle/>
          <a:p>
            <a:pPr marL="342900" indent="-342900">
              <a:buFont typeface=".Apple Color Emoji UI"/>
              <a:buChar char="❌"/>
            </a:pPr>
            <a:r>
              <a:rPr lang="en-US" sz="2400" dirty="0">
                <a:latin typeface="Verdana" panose="020B0604030504040204" pitchFamily="34" charset="0"/>
                <a:ea typeface="Verdana" panose="020B0604030504040204" pitchFamily="34" charset="0"/>
                <a:cs typeface="Verdana" panose="020B0604030504040204" pitchFamily="34" charset="0"/>
              </a:rPr>
              <a:t>[Con #1]</a:t>
            </a:r>
          </a:p>
          <a:p>
            <a:pPr marL="342900" indent="-342900">
              <a:buFont typeface=".Apple Color Emoji UI"/>
              <a:buChar char="❌"/>
            </a:pPr>
            <a:endParaRPr lang="en-US" sz="2400" dirty="0">
              <a:latin typeface="Verdana" panose="020B0604030504040204" pitchFamily="34" charset="0"/>
              <a:ea typeface="Verdana" panose="020B0604030504040204" pitchFamily="34" charset="0"/>
              <a:cs typeface="Verdana" panose="020B0604030504040204" pitchFamily="34" charset="0"/>
            </a:endParaRPr>
          </a:p>
          <a:p>
            <a:endParaRPr lang="en-US" sz="2400" dirty="0">
              <a:latin typeface="Verdana" panose="020B0604030504040204" pitchFamily="34" charset="0"/>
              <a:ea typeface="Verdana" panose="020B0604030504040204" pitchFamily="34" charset="0"/>
              <a:cs typeface="Verdana" panose="020B0604030504040204" pitchFamily="34" charset="0"/>
            </a:endParaRPr>
          </a:p>
          <a:p>
            <a:pPr marL="342900" indent="-342900">
              <a:buFont typeface=".Apple Color Emoji UI"/>
              <a:buChar char="❌"/>
            </a:pPr>
            <a:r>
              <a:rPr lang="en-US" sz="2400" dirty="0">
                <a:latin typeface="Verdana" panose="020B0604030504040204" pitchFamily="34" charset="0"/>
                <a:ea typeface="Verdana" panose="020B0604030504040204" pitchFamily="34" charset="0"/>
                <a:cs typeface="Verdana" panose="020B0604030504040204" pitchFamily="34" charset="0"/>
              </a:rPr>
              <a:t>[Con #2]</a:t>
            </a:r>
          </a:p>
          <a:p>
            <a:pPr marL="342900" indent="-342900">
              <a:buFont typeface=".Apple Color Emoji UI"/>
              <a:buChar char="❌"/>
            </a:pPr>
            <a:endParaRPr lang="en-US" sz="2400" dirty="0">
              <a:latin typeface="Verdana" panose="020B0604030504040204" pitchFamily="34" charset="0"/>
              <a:ea typeface="Verdana" panose="020B0604030504040204" pitchFamily="34" charset="0"/>
              <a:cs typeface="Verdana" panose="020B0604030504040204" pitchFamily="34" charset="0"/>
            </a:endParaRPr>
          </a:p>
          <a:p>
            <a:endParaRPr lang="en-US" sz="2400" dirty="0">
              <a:latin typeface="Verdana" panose="020B0604030504040204" pitchFamily="34" charset="0"/>
              <a:ea typeface="Verdana" panose="020B0604030504040204" pitchFamily="34" charset="0"/>
              <a:cs typeface="Verdana" panose="020B0604030504040204" pitchFamily="34" charset="0"/>
            </a:endParaRPr>
          </a:p>
          <a:p>
            <a:pPr marL="342900" indent="-342900">
              <a:buFont typeface=".Apple Color Emoji UI"/>
              <a:buChar char="❌"/>
            </a:pPr>
            <a:r>
              <a:rPr lang="en-US" sz="2400" dirty="0">
                <a:latin typeface="Verdana" panose="020B0604030504040204" pitchFamily="34" charset="0"/>
                <a:ea typeface="Verdana" panose="020B0604030504040204" pitchFamily="34" charset="0"/>
                <a:cs typeface="Verdana" panose="020B0604030504040204" pitchFamily="34" charset="0"/>
              </a:rPr>
              <a:t>[Con #3]</a:t>
            </a:r>
          </a:p>
        </p:txBody>
      </p:sp>
    </p:spTree>
    <p:extLst>
      <p:ext uri="{BB962C8B-B14F-4D97-AF65-F5344CB8AC3E}">
        <p14:creationId xmlns:p14="http://schemas.microsoft.com/office/powerpoint/2010/main" val="41882479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2461D-CE85-1845-88AA-A622D1C29101}"/>
              </a:ext>
            </a:extLst>
          </p:cNvPr>
          <p:cNvSpPr>
            <a:spLocks noGrp="1"/>
          </p:cNvSpPr>
          <p:nvPr>
            <p:ph type="title"/>
          </p:nvPr>
        </p:nvSpPr>
        <p:spPr/>
        <p:txBody>
          <a:bodyPr/>
          <a:lstStyle/>
          <a:p>
            <a:r>
              <a:rPr lang="en-US" b="1" dirty="0"/>
              <a:t>Importance of Research</a:t>
            </a:r>
          </a:p>
        </p:txBody>
      </p:sp>
      <p:sp>
        <p:nvSpPr>
          <p:cNvPr id="3" name="Content Placeholder 2">
            <a:extLst>
              <a:ext uri="{FF2B5EF4-FFF2-40B4-BE49-F238E27FC236}">
                <a16:creationId xmlns:a16="http://schemas.microsoft.com/office/drawing/2014/main" id="{9791F3C6-153A-AC46-BB5E-41926C14A5FA}"/>
              </a:ext>
            </a:extLst>
          </p:cNvPr>
          <p:cNvSpPr>
            <a:spLocks noGrp="1"/>
          </p:cNvSpPr>
          <p:nvPr>
            <p:ph idx="1"/>
          </p:nvPr>
        </p:nvSpPr>
        <p:spPr>
          <a:xfrm>
            <a:off x="5038533" y="1952430"/>
            <a:ext cx="3284374" cy="3848878"/>
          </a:xfrm>
        </p:spPr>
        <p:txBody>
          <a:bodyPr>
            <a:normAutofit/>
          </a:bodyPr>
          <a:lstStyle/>
          <a:p>
            <a:r>
              <a:rPr lang="en-US" sz="2800" dirty="0"/>
              <a:t>[Contribution to society]</a:t>
            </a:r>
          </a:p>
          <a:p>
            <a:pPr marL="0" indent="0">
              <a:buNone/>
            </a:pPr>
            <a:endParaRPr lang="en-US" sz="2800" dirty="0"/>
          </a:p>
          <a:p>
            <a:r>
              <a:rPr lang="en-US" sz="2800" dirty="0"/>
              <a:t>[Contribution to society #2]</a:t>
            </a:r>
          </a:p>
        </p:txBody>
      </p:sp>
      <p:sp>
        <p:nvSpPr>
          <p:cNvPr id="4" name="Rectangle 3">
            <a:extLst>
              <a:ext uri="{FF2B5EF4-FFF2-40B4-BE49-F238E27FC236}">
                <a16:creationId xmlns:a16="http://schemas.microsoft.com/office/drawing/2014/main" id="{05AE20B8-2D59-964E-B551-4EC00E4DBAD5}"/>
              </a:ext>
            </a:extLst>
          </p:cNvPr>
          <p:cNvSpPr/>
          <p:nvPr/>
        </p:nvSpPr>
        <p:spPr>
          <a:xfrm>
            <a:off x="457200" y="2099388"/>
            <a:ext cx="3648269" cy="2537926"/>
          </a:xfrm>
          <a:prstGeom prst="rect">
            <a:avLst/>
          </a:prstGeom>
          <a:solidFill>
            <a:schemeClr val="bg1">
              <a:lumMod val="75000"/>
            </a:schemeClr>
          </a:solidFill>
          <a:ln w="76200">
            <a:solidFill>
              <a:srgbClr val="79C8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[Insert Image]</a:t>
            </a:r>
          </a:p>
        </p:txBody>
      </p:sp>
    </p:spTree>
    <p:extLst>
      <p:ext uri="{BB962C8B-B14F-4D97-AF65-F5344CB8AC3E}">
        <p14:creationId xmlns:p14="http://schemas.microsoft.com/office/powerpoint/2010/main" val="13602843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D9A47-1D3A-F548-88B4-E993E925E1A0}"/>
              </a:ext>
            </a:extLst>
          </p:cNvPr>
          <p:cNvSpPr>
            <a:spLocks noGrp="1"/>
          </p:cNvSpPr>
          <p:nvPr>
            <p:ph type="title"/>
          </p:nvPr>
        </p:nvSpPr>
        <p:spPr>
          <a:xfrm>
            <a:off x="457200" y="274638"/>
            <a:ext cx="8229600" cy="1143000"/>
          </a:xfrm>
        </p:spPr>
        <p:txBody>
          <a:bodyPr anchor="ctr">
            <a:normAutofit/>
          </a:bodyPr>
          <a:lstStyle/>
          <a:p>
            <a:r>
              <a:rPr lang="en-US" b="1" dirty="0"/>
              <a:t>Future of this Field</a:t>
            </a:r>
          </a:p>
        </p:txBody>
      </p:sp>
      <p:pic>
        <p:nvPicPr>
          <p:cNvPr id="6" name="Content Placeholder 5" descr="A picture containing drawing, plate&#10;&#10;Description automatically generated">
            <a:extLst>
              <a:ext uri="{FF2B5EF4-FFF2-40B4-BE49-F238E27FC236}">
                <a16:creationId xmlns:a16="http://schemas.microsoft.com/office/drawing/2014/main" id="{7213ED89-032E-B649-8740-66E8668601C7}"/>
              </a:ext>
            </a:extLst>
          </p:cNvPr>
          <p:cNvPicPr>
            <a:picLocks noGrp="1" noChangeAspect="1"/>
          </p:cNvPicPr>
          <p:nvPr>
            <p:ph sz="half" idx="1"/>
          </p:nvPr>
        </p:nvPicPr>
        <p:blipFill>
          <a:blip r:embed="rId3"/>
          <a:stretch>
            <a:fillRect/>
          </a:stretch>
        </p:blipFill>
        <p:spPr>
          <a:xfrm rot="20432874">
            <a:off x="336971" y="1979548"/>
            <a:ext cx="4038600" cy="2715958"/>
          </a:xfrm>
          <a:noFill/>
        </p:spPr>
      </p:pic>
      <p:sp>
        <p:nvSpPr>
          <p:cNvPr id="13" name="Content Placeholder 3">
            <a:extLst>
              <a:ext uri="{FF2B5EF4-FFF2-40B4-BE49-F238E27FC236}">
                <a16:creationId xmlns:a16="http://schemas.microsoft.com/office/drawing/2014/main" id="{5A92EAD1-0583-4956-A620-C8C420C44BC8}"/>
              </a:ext>
            </a:extLst>
          </p:cNvPr>
          <p:cNvSpPr>
            <a:spLocks noGrp="1"/>
          </p:cNvSpPr>
          <p:nvPr>
            <p:ph sz="half" idx="2"/>
          </p:nvPr>
        </p:nvSpPr>
        <p:spPr>
          <a:xfrm>
            <a:off x="4648200" y="1600200"/>
            <a:ext cx="4038600" cy="4194455"/>
          </a:xfrm>
        </p:spPr>
        <p:txBody>
          <a:bodyPr/>
          <a:lstStyle/>
          <a:p>
            <a:r>
              <a:rPr lang="en-US" dirty="0"/>
              <a:t>[How your job may change]</a:t>
            </a:r>
          </a:p>
          <a:p>
            <a:pPr marL="0" indent="0">
              <a:buNone/>
            </a:pPr>
            <a:endParaRPr lang="en-US" dirty="0"/>
          </a:p>
          <a:p>
            <a:r>
              <a:rPr lang="en-US" dirty="0"/>
              <a:t>[Potential future opportunities]</a:t>
            </a:r>
          </a:p>
          <a:p>
            <a:pPr marL="0" indent="0">
              <a:buNone/>
            </a:pPr>
            <a:endParaRPr lang="en-US" dirty="0"/>
          </a:p>
          <a:p>
            <a:r>
              <a:rPr lang="en-US" dirty="0"/>
              <a:t>[Increase or decrease in jobs]</a:t>
            </a:r>
          </a:p>
        </p:txBody>
      </p:sp>
    </p:spTree>
    <p:extLst>
      <p:ext uri="{BB962C8B-B14F-4D97-AF65-F5344CB8AC3E}">
        <p14:creationId xmlns:p14="http://schemas.microsoft.com/office/powerpoint/2010/main" val="16979603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D7E23-9F13-F94D-BF40-9BDBDEE705AC}"/>
              </a:ext>
            </a:extLst>
          </p:cNvPr>
          <p:cNvSpPr>
            <a:spLocks noGrp="1"/>
          </p:cNvSpPr>
          <p:nvPr>
            <p:ph type="title"/>
          </p:nvPr>
        </p:nvSpPr>
        <p:spPr/>
        <p:txBody>
          <a:bodyPr/>
          <a:lstStyle/>
          <a:p>
            <a:r>
              <a:rPr lang="en-US" b="1" dirty="0"/>
              <a:t>Advice</a:t>
            </a:r>
          </a:p>
        </p:txBody>
      </p:sp>
      <p:sp>
        <p:nvSpPr>
          <p:cNvPr id="4" name="Content Placeholder 3">
            <a:extLst>
              <a:ext uri="{FF2B5EF4-FFF2-40B4-BE49-F238E27FC236}">
                <a16:creationId xmlns:a16="http://schemas.microsoft.com/office/drawing/2014/main" id="{19E8D2A4-1ECF-804C-A1BE-4BF685808371}"/>
              </a:ext>
            </a:extLst>
          </p:cNvPr>
          <p:cNvSpPr>
            <a:spLocks noGrp="1"/>
          </p:cNvSpPr>
          <p:nvPr>
            <p:ph sz="half" idx="2"/>
          </p:nvPr>
        </p:nvSpPr>
        <p:spPr>
          <a:xfrm>
            <a:off x="667139" y="2104054"/>
            <a:ext cx="7809722" cy="1665514"/>
          </a:xfrm>
        </p:spPr>
        <p:txBody>
          <a:bodyPr/>
          <a:lstStyle/>
          <a:p>
            <a:pPr marL="0" indent="0" algn="ctr">
              <a:buNone/>
            </a:pPr>
            <a:r>
              <a:rPr lang="en-US" dirty="0"/>
              <a:t>“ [Advice for youth interested in pursuing this career or research in general] ”</a:t>
            </a:r>
          </a:p>
        </p:txBody>
      </p:sp>
    </p:spTree>
    <p:extLst>
      <p:ext uri="{BB962C8B-B14F-4D97-AF65-F5344CB8AC3E}">
        <p14:creationId xmlns:p14="http://schemas.microsoft.com/office/powerpoint/2010/main" val="34291252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BAD2A-C3B2-7940-B5B1-4EE26BD72EE2}"/>
              </a:ext>
            </a:extLst>
          </p:cNvPr>
          <p:cNvSpPr>
            <a:spLocks noGrp="1"/>
          </p:cNvSpPr>
          <p:nvPr>
            <p:ph type="title"/>
          </p:nvPr>
        </p:nvSpPr>
        <p:spPr>
          <a:xfrm>
            <a:off x="457200" y="2495324"/>
            <a:ext cx="8229600" cy="1143000"/>
          </a:xfrm>
        </p:spPr>
        <p:txBody>
          <a:bodyPr/>
          <a:lstStyle/>
          <a:p>
            <a:r>
              <a:rPr lang="en-US" b="1" dirty="0"/>
              <a:t>Questions?</a:t>
            </a:r>
          </a:p>
        </p:txBody>
      </p:sp>
    </p:spTree>
    <p:extLst>
      <p:ext uri="{BB962C8B-B14F-4D97-AF65-F5344CB8AC3E}">
        <p14:creationId xmlns:p14="http://schemas.microsoft.com/office/powerpoint/2010/main" val="3878751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Oval 16">
            <a:extLst>
              <a:ext uri="{FF2B5EF4-FFF2-40B4-BE49-F238E27FC236}">
                <a16:creationId xmlns:a16="http://schemas.microsoft.com/office/drawing/2014/main" id="{FED4F3B6-8A08-44BA-B2BD-4EDD6EDFC225}"/>
              </a:ext>
            </a:extLst>
          </p:cNvPr>
          <p:cNvSpPr/>
          <p:nvPr/>
        </p:nvSpPr>
        <p:spPr>
          <a:xfrm>
            <a:off x="492084" y="1388331"/>
            <a:ext cx="1211283" cy="1306285"/>
          </a:xfrm>
          <a:prstGeom prst="ellipse">
            <a:avLst/>
          </a:prstGeom>
          <a:solidFill>
            <a:srgbClr val="79C8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16" name="Oval 15">
            <a:extLst>
              <a:ext uri="{FF2B5EF4-FFF2-40B4-BE49-F238E27FC236}">
                <a16:creationId xmlns:a16="http://schemas.microsoft.com/office/drawing/2014/main" id="{56390F1F-DEC8-4FEA-AA3A-5A6AA0DC493C}"/>
              </a:ext>
            </a:extLst>
          </p:cNvPr>
          <p:cNvSpPr/>
          <p:nvPr/>
        </p:nvSpPr>
        <p:spPr>
          <a:xfrm>
            <a:off x="492084" y="4303816"/>
            <a:ext cx="1211283" cy="1306285"/>
          </a:xfrm>
          <a:prstGeom prst="ellipse">
            <a:avLst/>
          </a:prstGeom>
          <a:solidFill>
            <a:srgbClr val="79C8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15" name="Oval 14">
            <a:extLst>
              <a:ext uri="{FF2B5EF4-FFF2-40B4-BE49-F238E27FC236}">
                <a16:creationId xmlns:a16="http://schemas.microsoft.com/office/drawing/2014/main" id="{A6877726-19B7-4E1D-846B-664E0C6C22C8}"/>
              </a:ext>
            </a:extLst>
          </p:cNvPr>
          <p:cNvSpPr/>
          <p:nvPr/>
        </p:nvSpPr>
        <p:spPr>
          <a:xfrm>
            <a:off x="488373" y="2828261"/>
            <a:ext cx="1211283" cy="1306285"/>
          </a:xfrm>
          <a:prstGeom prst="ellipse">
            <a:avLst/>
          </a:prstGeom>
          <a:solidFill>
            <a:srgbClr val="79C8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4" name="TextBox 3">
            <a:extLst>
              <a:ext uri="{FF2B5EF4-FFF2-40B4-BE49-F238E27FC236}">
                <a16:creationId xmlns:a16="http://schemas.microsoft.com/office/drawing/2014/main" id="{0ACA0A04-F9C7-4F2D-9F74-068C2E578CFD}"/>
              </a:ext>
            </a:extLst>
          </p:cNvPr>
          <p:cNvSpPr txBox="1"/>
          <p:nvPr/>
        </p:nvSpPr>
        <p:spPr>
          <a:xfrm>
            <a:off x="2155371" y="1720840"/>
            <a:ext cx="6858000" cy="3693319"/>
          </a:xfrm>
          <a:prstGeom prst="rect">
            <a:avLst/>
          </a:prstGeom>
          <a:noFill/>
        </p:spPr>
        <p:txBody>
          <a:bodyPr wrap="square" rtlCol="0">
            <a:spAutoFit/>
          </a:bodyPr>
          <a:lstStyle/>
          <a:p>
            <a:pPr marL="285750" indent="-285750">
              <a:buFont typeface="Arial" panose="020B0604020202020204" pitchFamily="34" charset="0"/>
              <a:buChar char="•"/>
            </a:pPr>
            <a:r>
              <a:rPr lang="en-CA" sz="2400" dirty="0">
                <a:latin typeface="Verdana" panose="020B0604030504040204" pitchFamily="34" charset="0"/>
                <a:ea typeface="Verdana" panose="020B0604030504040204" pitchFamily="34" charset="0"/>
              </a:rPr>
              <a:t>Please leave your microphones on mute</a:t>
            </a:r>
          </a:p>
          <a:p>
            <a:endParaRPr lang="en-CA" sz="3600" dirty="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endParaRPr lang="en-CA" sz="2000" dirty="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CA" sz="2400" dirty="0">
                <a:latin typeface="Verdana" panose="020B0604030504040204" pitchFamily="34" charset="0"/>
                <a:ea typeface="Verdana" panose="020B0604030504040204" pitchFamily="34" charset="0"/>
              </a:rPr>
              <a:t>If you do not have photo permission, please leave </a:t>
            </a:r>
            <a:r>
              <a:rPr lang="en-CA" sz="2400">
                <a:latin typeface="Verdana" panose="020B0604030504040204" pitchFamily="34" charset="0"/>
                <a:ea typeface="Verdana" panose="020B0604030504040204" pitchFamily="34" charset="0"/>
              </a:rPr>
              <a:t>your cameras </a:t>
            </a:r>
            <a:r>
              <a:rPr lang="en-CA" sz="2400" dirty="0">
                <a:latin typeface="Verdana" panose="020B0604030504040204" pitchFamily="34" charset="0"/>
                <a:ea typeface="Verdana" panose="020B0604030504040204" pitchFamily="34" charset="0"/>
              </a:rPr>
              <a:t>off</a:t>
            </a:r>
          </a:p>
          <a:p>
            <a:endParaRPr lang="en-CA" sz="2400" dirty="0">
              <a:latin typeface="Verdana" panose="020B0604030504040204" pitchFamily="34" charset="0"/>
              <a:ea typeface="Verdana" panose="020B0604030504040204" pitchFamily="34" charset="0"/>
            </a:endParaRPr>
          </a:p>
          <a:p>
            <a:endParaRPr lang="en-CA" sz="2000" dirty="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endParaRPr lang="en-CA" sz="1400" dirty="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CA" sz="2400" dirty="0">
                <a:latin typeface="Verdana" panose="020B0604030504040204" pitchFamily="34" charset="0"/>
                <a:ea typeface="Verdana" panose="020B0604030504040204" pitchFamily="34" charset="0"/>
              </a:rPr>
              <a:t>If you have a question, please put them in the chat!</a:t>
            </a:r>
          </a:p>
        </p:txBody>
      </p:sp>
      <p:pic>
        <p:nvPicPr>
          <p:cNvPr id="9" name="Graphic 8" descr="Radio microphone">
            <a:extLst>
              <a:ext uri="{FF2B5EF4-FFF2-40B4-BE49-F238E27FC236}">
                <a16:creationId xmlns:a16="http://schemas.microsoft.com/office/drawing/2014/main" id="{33846404-DF0E-4D75-86AF-8AAFC27768C2}"/>
              </a:ext>
            </a:extLst>
          </p:cNvPr>
          <p:cNvPicPr>
            <a:picLocks noChangeAspect="1"/>
          </p:cNvPicPr>
          <p:nvPr/>
        </p:nvPicPr>
        <p:blipFill>
          <a:blip r:embed="rId3">
            <a:extLst>
              <a:ext uri="{96DAC541-7B7A-43D3-8B79-37D633B846F1}">
                <asvg:svgBlip xmlns="" xmlns:asvg="http://schemas.microsoft.com/office/drawing/2016/SVG/main" r:embed="rId4"/>
              </a:ext>
            </a:extLst>
          </a:blip>
          <a:stretch>
            <a:fillRect/>
          </a:stretch>
        </p:blipFill>
        <p:spPr>
          <a:xfrm>
            <a:off x="636815" y="1560522"/>
            <a:ext cx="914400" cy="914400"/>
          </a:xfrm>
          <a:prstGeom prst="rect">
            <a:avLst/>
          </a:prstGeom>
        </p:spPr>
      </p:pic>
      <p:pic>
        <p:nvPicPr>
          <p:cNvPr id="11" name="Graphic 10" descr="Camera">
            <a:extLst>
              <a:ext uri="{FF2B5EF4-FFF2-40B4-BE49-F238E27FC236}">
                <a16:creationId xmlns:a16="http://schemas.microsoft.com/office/drawing/2014/main" id="{B7EEF151-437C-4695-9EB2-44F0A6453BD6}"/>
              </a:ext>
            </a:extLst>
          </p:cNvPr>
          <p:cNvPicPr>
            <a:picLocks noChangeAspect="1"/>
          </p:cNvPicPr>
          <p:nvPr/>
        </p:nvPicPr>
        <p:blipFill>
          <a:blip r:embed="rId5">
            <a:extLst>
              <a:ext uri="{96DAC541-7B7A-43D3-8B79-37D633B846F1}">
                <asvg:svgBlip xmlns="" xmlns:asvg="http://schemas.microsoft.com/office/drawing/2016/SVG/main" r:embed="rId6"/>
              </a:ext>
            </a:extLst>
          </a:blip>
          <a:stretch>
            <a:fillRect/>
          </a:stretch>
        </p:blipFill>
        <p:spPr>
          <a:xfrm>
            <a:off x="636815" y="2983675"/>
            <a:ext cx="914400" cy="914400"/>
          </a:xfrm>
          <a:prstGeom prst="rect">
            <a:avLst/>
          </a:prstGeom>
        </p:spPr>
      </p:pic>
      <p:pic>
        <p:nvPicPr>
          <p:cNvPr id="13" name="Graphic 12" descr="Chat bubble">
            <a:extLst>
              <a:ext uri="{FF2B5EF4-FFF2-40B4-BE49-F238E27FC236}">
                <a16:creationId xmlns:a16="http://schemas.microsoft.com/office/drawing/2014/main" id="{75C58178-4DBD-480C-BEB0-3C44F4E0B7D1}"/>
              </a:ext>
            </a:extLst>
          </p:cNvPr>
          <p:cNvPicPr>
            <a:picLocks noChangeAspect="1"/>
          </p:cNvPicPr>
          <p:nvPr/>
        </p:nvPicPr>
        <p:blipFill>
          <a:blip r:embed="rId7">
            <a:extLst>
              <a:ext uri="{96DAC541-7B7A-43D3-8B79-37D633B846F1}">
                <asvg:svgBlip xmlns="" xmlns:asvg="http://schemas.microsoft.com/office/drawing/2016/SVG/main" r:embed="rId8"/>
              </a:ext>
            </a:extLst>
          </a:blip>
          <a:stretch>
            <a:fillRect/>
          </a:stretch>
        </p:blipFill>
        <p:spPr>
          <a:xfrm>
            <a:off x="669472" y="4499759"/>
            <a:ext cx="914400" cy="914400"/>
          </a:xfrm>
          <a:prstGeom prst="rect">
            <a:avLst/>
          </a:prstGeom>
        </p:spPr>
      </p:pic>
    </p:spTree>
    <p:extLst>
      <p:ext uri="{BB962C8B-B14F-4D97-AF65-F5344CB8AC3E}">
        <p14:creationId xmlns:p14="http://schemas.microsoft.com/office/powerpoint/2010/main" val="7867520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D6947-DD4C-C843-9F26-C216EC681C9F}"/>
              </a:ext>
            </a:extLst>
          </p:cNvPr>
          <p:cNvSpPr>
            <a:spLocks noGrp="1"/>
          </p:cNvSpPr>
          <p:nvPr>
            <p:ph type="title"/>
          </p:nvPr>
        </p:nvSpPr>
        <p:spPr>
          <a:xfrm>
            <a:off x="457200" y="76448"/>
            <a:ext cx="8229600" cy="1143000"/>
          </a:xfrm>
        </p:spPr>
        <p:txBody>
          <a:bodyPr/>
          <a:lstStyle/>
          <a:p>
            <a:r>
              <a:rPr lang="en-US" b="1" dirty="0"/>
              <a:t>Pre-Created Questions</a:t>
            </a:r>
          </a:p>
        </p:txBody>
      </p:sp>
      <p:sp>
        <p:nvSpPr>
          <p:cNvPr id="3" name="Content Placeholder 2">
            <a:extLst>
              <a:ext uri="{FF2B5EF4-FFF2-40B4-BE49-F238E27FC236}">
                <a16:creationId xmlns:a16="http://schemas.microsoft.com/office/drawing/2014/main" id="{49CD2EFE-3208-2E4A-8806-6E897790F7CE}"/>
              </a:ext>
            </a:extLst>
          </p:cNvPr>
          <p:cNvSpPr>
            <a:spLocks noGrp="1"/>
          </p:cNvSpPr>
          <p:nvPr>
            <p:ph idx="1"/>
          </p:nvPr>
        </p:nvSpPr>
        <p:spPr>
          <a:xfrm>
            <a:off x="457200" y="1219448"/>
            <a:ext cx="8229600" cy="4220914"/>
          </a:xfrm>
        </p:spPr>
        <p:txBody>
          <a:bodyPr>
            <a:normAutofit/>
          </a:bodyPr>
          <a:lstStyle/>
          <a:p>
            <a:r>
              <a:rPr lang="en-US" dirty="0"/>
              <a:t>What is your </a:t>
            </a:r>
            <a:r>
              <a:rPr lang="en-US" dirty="0" err="1"/>
              <a:t>favourite</a:t>
            </a:r>
            <a:r>
              <a:rPr lang="en-US" dirty="0"/>
              <a:t> part of your job?</a:t>
            </a:r>
          </a:p>
          <a:p>
            <a:r>
              <a:rPr lang="en-US" dirty="0"/>
              <a:t>Have you discovered anything strange?</a:t>
            </a:r>
          </a:p>
          <a:p>
            <a:r>
              <a:rPr lang="en-US" dirty="0"/>
              <a:t>What were the biggest challenges to get to where you are in your career?</a:t>
            </a:r>
          </a:p>
          <a:p>
            <a:r>
              <a:rPr lang="en-US" dirty="0"/>
              <a:t>What is the biggest challenge in this field in present times?</a:t>
            </a:r>
          </a:p>
          <a:p>
            <a:r>
              <a:rPr lang="en-US" dirty="0"/>
              <a:t>If you weren’t [blank], what would you be?</a:t>
            </a:r>
          </a:p>
          <a:p>
            <a:r>
              <a:rPr lang="en-US" dirty="0"/>
              <a:t>What personality traits make you successful in this field?</a:t>
            </a:r>
          </a:p>
          <a:p>
            <a:r>
              <a:rPr lang="en-US" dirty="0"/>
              <a:t>Did someone inspire you to pursue this research?</a:t>
            </a:r>
          </a:p>
        </p:txBody>
      </p:sp>
    </p:spTree>
    <p:extLst>
      <p:ext uri="{BB962C8B-B14F-4D97-AF65-F5344CB8AC3E}">
        <p14:creationId xmlns:p14="http://schemas.microsoft.com/office/powerpoint/2010/main" val="3499906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75548-636F-6541-B4E1-5256540586C4}"/>
              </a:ext>
            </a:extLst>
          </p:cNvPr>
          <p:cNvSpPr>
            <a:spLocks noGrp="1"/>
          </p:cNvSpPr>
          <p:nvPr>
            <p:ph type="title"/>
          </p:nvPr>
        </p:nvSpPr>
        <p:spPr/>
        <p:txBody>
          <a:bodyPr/>
          <a:lstStyle/>
          <a:p>
            <a:r>
              <a:rPr lang="en-US" b="1" dirty="0"/>
              <a:t>Take It Further</a:t>
            </a:r>
          </a:p>
        </p:txBody>
      </p:sp>
      <p:sp>
        <p:nvSpPr>
          <p:cNvPr id="3" name="Content Placeholder 2">
            <a:extLst>
              <a:ext uri="{FF2B5EF4-FFF2-40B4-BE49-F238E27FC236}">
                <a16:creationId xmlns:a16="http://schemas.microsoft.com/office/drawing/2014/main" id="{B53C94BD-247E-FC42-95A4-0949D52B0F0E}"/>
              </a:ext>
            </a:extLst>
          </p:cNvPr>
          <p:cNvSpPr>
            <a:spLocks noGrp="1"/>
          </p:cNvSpPr>
          <p:nvPr>
            <p:ph idx="1"/>
          </p:nvPr>
        </p:nvSpPr>
        <p:spPr/>
        <p:txBody>
          <a:bodyPr/>
          <a:lstStyle/>
          <a:p>
            <a:r>
              <a:rPr lang="en-US" sz="2800" dirty="0"/>
              <a:t>Think about what aspects of this job you would enjoy. </a:t>
            </a:r>
          </a:p>
          <a:p>
            <a:pPr marL="0" indent="0">
              <a:buNone/>
            </a:pPr>
            <a:endParaRPr lang="en-US" sz="2800" dirty="0"/>
          </a:p>
          <a:p>
            <a:pPr marL="0" indent="0">
              <a:buNone/>
            </a:pPr>
            <a:endParaRPr lang="en-US" sz="2800" dirty="0"/>
          </a:p>
          <a:p>
            <a:r>
              <a:rPr lang="en-US" sz="2800" dirty="0"/>
              <a:t>What aspects of this job would you not enjoy?</a:t>
            </a:r>
          </a:p>
          <a:p>
            <a:pPr marL="0" indent="0">
              <a:buNone/>
            </a:pPr>
            <a:endParaRPr lang="en-US" dirty="0"/>
          </a:p>
        </p:txBody>
      </p:sp>
    </p:spTree>
    <p:extLst>
      <p:ext uri="{BB962C8B-B14F-4D97-AF65-F5344CB8AC3E}">
        <p14:creationId xmlns:p14="http://schemas.microsoft.com/office/powerpoint/2010/main" val="38243657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7ECC483-2965-4B78-AFA4-EAFFA0024F96}"/>
              </a:ext>
            </a:extLst>
          </p:cNvPr>
          <p:cNvSpPr>
            <a:spLocks noGrp="1"/>
          </p:cNvSpPr>
          <p:nvPr>
            <p:ph type="title"/>
          </p:nvPr>
        </p:nvSpPr>
        <p:spPr/>
        <p:txBody>
          <a:bodyPr/>
          <a:lstStyle/>
          <a:p>
            <a:r>
              <a:rPr lang="en-CA" dirty="0"/>
              <a:t>Thank you for joining us!</a:t>
            </a:r>
          </a:p>
        </p:txBody>
      </p:sp>
      <p:sp>
        <p:nvSpPr>
          <p:cNvPr id="5" name="Content Placeholder 4">
            <a:extLst>
              <a:ext uri="{FF2B5EF4-FFF2-40B4-BE49-F238E27FC236}">
                <a16:creationId xmlns:a16="http://schemas.microsoft.com/office/drawing/2014/main" id="{4088DFB3-2A32-49AF-B9E4-C3D133BA40B2}"/>
              </a:ext>
            </a:extLst>
          </p:cNvPr>
          <p:cNvSpPr>
            <a:spLocks noGrp="1"/>
          </p:cNvSpPr>
          <p:nvPr>
            <p:ph idx="1"/>
          </p:nvPr>
        </p:nvSpPr>
        <p:spPr/>
        <p:txBody>
          <a:bodyPr/>
          <a:lstStyle/>
          <a:p>
            <a:r>
              <a:rPr lang="en-CA" dirty="0"/>
              <a:t>We hope you had fun!</a:t>
            </a:r>
          </a:p>
          <a:p>
            <a:endParaRPr lang="en-CA" dirty="0"/>
          </a:p>
          <a:p>
            <a:r>
              <a:rPr lang="en-CA" dirty="0"/>
              <a:t>Follow us on Twitter/Facebook @LetsTalkScience or visit our website </a:t>
            </a:r>
          </a:p>
          <a:p>
            <a:endParaRPr lang="en-CA" dirty="0"/>
          </a:p>
          <a:p>
            <a:r>
              <a:rPr lang="en-CA" dirty="0"/>
              <a:t>If your caregivers are okay with it, take a picture of your experiment and tweet it @LetsTalkScience with #STEMathome</a:t>
            </a:r>
          </a:p>
        </p:txBody>
      </p:sp>
    </p:spTree>
    <p:extLst>
      <p:ext uri="{BB962C8B-B14F-4D97-AF65-F5344CB8AC3E}">
        <p14:creationId xmlns:p14="http://schemas.microsoft.com/office/powerpoint/2010/main" val="125163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6C03A-6F93-F642-84C1-E638AC09B3F7}"/>
              </a:ext>
            </a:extLst>
          </p:cNvPr>
          <p:cNvSpPr>
            <a:spLocks noGrp="1"/>
          </p:cNvSpPr>
          <p:nvPr>
            <p:ph type="title"/>
          </p:nvPr>
        </p:nvSpPr>
        <p:spPr/>
        <p:txBody>
          <a:bodyPr/>
          <a:lstStyle/>
          <a:p>
            <a:r>
              <a:rPr lang="en-US" b="1" dirty="0"/>
              <a:t>Who Am I?</a:t>
            </a:r>
          </a:p>
        </p:txBody>
      </p:sp>
      <p:sp>
        <p:nvSpPr>
          <p:cNvPr id="3" name="Content Placeholder 2">
            <a:extLst>
              <a:ext uri="{FF2B5EF4-FFF2-40B4-BE49-F238E27FC236}">
                <a16:creationId xmlns:a16="http://schemas.microsoft.com/office/drawing/2014/main" id="{464A3524-AA74-2A40-9FB2-F2B2F1099318}"/>
              </a:ext>
            </a:extLst>
          </p:cNvPr>
          <p:cNvSpPr>
            <a:spLocks noGrp="1"/>
          </p:cNvSpPr>
          <p:nvPr>
            <p:ph idx="1"/>
          </p:nvPr>
        </p:nvSpPr>
        <p:spPr>
          <a:xfrm>
            <a:off x="4152122" y="2670887"/>
            <a:ext cx="4693298" cy="1516224"/>
          </a:xfrm>
        </p:spPr>
        <p:txBody>
          <a:bodyPr>
            <a:normAutofit fontScale="92500" lnSpcReduction="10000"/>
          </a:bodyPr>
          <a:lstStyle/>
          <a:p>
            <a:pPr marL="0" indent="0">
              <a:buNone/>
            </a:pPr>
            <a:r>
              <a:rPr lang="en-US" b="1" dirty="0"/>
              <a:t>Name: </a:t>
            </a:r>
          </a:p>
          <a:p>
            <a:pPr marL="0" indent="0">
              <a:buNone/>
            </a:pPr>
            <a:r>
              <a:rPr lang="en-US" b="1" dirty="0"/>
              <a:t>Where I was born:</a:t>
            </a:r>
          </a:p>
          <a:p>
            <a:pPr marL="0" indent="0">
              <a:buNone/>
            </a:pPr>
            <a:r>
              <a:rPr lang="en-US" b="1" dirty="0"/>
              <a:t>Where I live now:</a:t>
            </a:r>
          </a:p>
          <a:p>
            <a:pPr marL="0" indent="0">
              <a:buNone/>
            </a:pPr>
            <a:r>
              <a:rPr lang="en-US" b="1" dirty="0"/>
              <a:t>Hobbies/family/fun facts:</a:t>
            </a:r>
          </a:p>
        </p:txBody>
      </p:sp>
      <p:sp>
        <p:nvSpPr>
          <p:cNvPr id="4" name="Oval 3">
            <a:extLst>
              <a:ext uri="{FF2B5EF4-FFF2-40B4-BE49-F238E27FC236}">
                <a16:creationId xmlns:a16="http://schemas.microsoft.com/office/drawing/2014/main" id="{AD541A6B-BDA3-514C-AF86-3A251D844970}"/>
              </a:ext>
            </a:extLst>
          </p:cNvPr>
          <p:cNvSpPr/>
          <p:nvPr/>
        </p:nvSpPr>
        <p:spPr>
          <a:xfrm>
            <a:off x="298580" y="1833465"/>
            <a:ext cx="3433665" cy="3191069"/>
          </a:xfrm>
          <a:prstGeom prst="ellipse">
            <a:avLst/>
          </a:prstGeom>
          <a:blipFill dpi="0" rotWithShape="1">
            <a:blip r:embed="rId3">
              <a:extLst>
                <a:ext uri="{28A0092B-C50C-407E-A947-70E740481C1C}">
                  <a14:useLocalDpi xmlns:a14="http://schemas.microsoft.com/office/drawing/2010/main"/>
                </a:ext>
              </a:extLst>
            </a:blip>
            <a:srcRect/>
            <a:stretch>
              <a:fillRect/>
            </a:stretch>
          </a:blipFill>
          <a:ln w="76200">
            <a:solidFill>
              <a:srgbClr val="79C8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16848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C8BAA-A945-B647-B902-D1476DDC61D0}"/>
              </a:ext>
            </a:extLst>
          </p:cNvPr>
          <p:cNvSpPr>
            <a:spLocks noGrp="1"/>
          </p:cNvSpPr>
          <p:nvPr>
            <p:ph type="title"/>
          </p:nvPr>
        </p:nvSpPr>
        <p:spPr>
          <a:xfrm>
            <a:off x="457197" y="307741"/>
            <a:ext cx="8229600" cy="1143000"/>
          </a:xfrm>
        </p:spPr>
        <p:txBody>
          <a:bodyPr/>
          <a:lstStyle/>
          <a:p>
            <a:r>
              <a:rPr lang="en-US" b="1" dirty="0"/>
              <a:t>Introduction - Job</a:t>
            </a:r>
          </a:p>
        </p:txBody>
      </p:sp>
      <p:sp>
        <p:nvSpPr>
          <p:cNvPr id="3" name="Content Placeholder 2">
            <a:extLst>
              <a:ext uri="{FF2B5EF4-FFF2-40B4-BE49-F238E27FC236}">
                <a16:creationId xmlns:a16="http://schemas.microsoft.com/office/drawing/2014/main" id="{F4A1BD60-3714-A14D-AB23-34D3B913C3DD}"/>
              </a:ext>
            </a:extLst>
          </p:cNvPr>
          <p:cNvSpPr>
            <a:spLocks noGrp="1"/>
          </p:cNvSpPr>
          <p:nvPr>
            <p:ph idx="1"/>
          </p:nvPr>
        </p:nvSpPr>
        <p:spPr>
          <a:xfrm>
            <a:off x="457200" y="1353490"/>
            <a:ext cx="8229600" cy="564502"/>
          </a:xfrm>
        </p:spPr>
        <p:txBody>
          <a:bodyPr/>
          <a:lstStyle/>
          <a:p>
            <a:pPr marL="0" indent="0">
              <a:buNone/>
            </a:pPr>
            <a:r>
              <a:rPr lang="en-US" b="1" dirty="0"/>
              <a:t>I work as a [fill in job title/research position]</a:t>
            </a:r>
          </a:p>
          <a:p>
            <a:pPr marL="0" indent="0">
              <a:buNone/>
            </a:pPr>
            <a:endParaRPr lang="en-US" b="1" dirty="0"/>
          </a:p>
          <a:p>
            <a:pPr marL="0" indent="0">
              <a:buNone/>
            </a:pPr>
            <a:endParaRPr lang="en-US" b="1" dirty="0"/>
          </a:p>
        </p:txBody>
      </p:sp>
      <p:sp>
        <p:nvSpPr>
          <p:cNvPr id="4" name="TextBox 3">
            <a:extLst>
              <a:ext uri="{FF2B5EF4-FFF2-40B4-BE49-F238E27FC236}">
                <a16:creationId xmlns:a16="http://schemas.microsoft.com/office/drawing/2014/main" id="{BA406BB8-2BF9-4540-81AE-07C9FC443929}"/>
              </a:ext>
            </a:extLst>
          </p:cNvPr>
          <p:cNvSpPr txBox="1"/>
          <p:nvPr/>
        </p:nvSpPr>
        <p:spPr>
          <a:xfrm>
            <a:off x="816426" y="4966219"/>
            <a:ext cx="7511143" cy="1354217"/>
          </a:xfrm>
          <a:prstGeom prst="rect">
            <a:avLst/>
          </a:prstGeom>
          <a:noFill/>
        </p:spPr>
        <p:txBody>
          <a:bodyPr wrap="square" rtlCol="0">
            <a:spAutoFit/>
          </a:bodyPr>
          <a:lstStyle/>
          <a:p>
            <a:pPr algn="ctr"/>
            <a:r>
              <a:rPr lang="en-US" sz="3200" b="1" dirty="0">
                <a:solidFill>
                  <a:srgbClr val="79C800"/>
                </a:solidFill>
                <a:latin typeface="Verdana" panose="020B0604030504040204" pitchFamily="34" charset="0"/>
                <a:ea typeface="Verdana" panose="020B0604030504040204" pitchFamily="34" charset="0"/>
                <a:cs typeface="Verdana" panose="020B0604030504040204" pitchFamily="34" charset="0"/>
              </a:rPr>
              <a:t>Does anyone know what a [job title] does?</a:t>
            </a:r>
          </a:p>
          <a:p>
            <a:endParaRPr lang="en-US" dirty="0"/>
          </a:p>
        </p:txBody>
      </p:sp>
      <p:sp>
        <p:nvSpPr>
          <p:cNvPr id="5" name="Rectangle 4">
            <a:extLst>
              <a:ext uri="{FF2B5EF4-FFF2-40B4-BE49-F238E27FC236}">
                <a16:creationId xmlns:a16="http://schemas.microsoft.com/office/drawing/2014/main" id="{C3F4B4B8-4254-154A-B114-FD2EA0A92EEC}"/>
              </a:ext>
            </a:extLst>
          </p:cNvPr>
          <p:cNvSpPr/>
          <p:nvPr/>
        </p:nvSpPr>
        <p:spPr>
          <a:xfrm>
            <a:off x="2481941" y="2126489"/>
            <a:ext cx="4180114" cy="2631233"/>
          </a:xfrm>
          <a:prstGeom prst="rect">
            <a:avLst/>
          </a:prstGeom>
          <a:solidFill>
            <a:schemeClr val="bg1">
              <a:lumMod val="75000"/>
            </a:schemeClr>
          </a:solidFill>
          <a:ln w="76200">
            <a:solidFill>
              <a:srgbClr val="79C8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[Insert Image]</a:t>
            </a:r>
          </a:p>
        </p:txBody>
      </p:sp>
    </p:spTree>
    <p:extLst>
      <p:ext uri="{BB962C8B-B14F-4D97-AF65-F5344CB8AC3E}">
        <p14:creationId xmlns:p14="http://schemas.microsoft.com/office/powerpoint/2010/main" val="913008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FE0E8-A2E0-7C47-BBD1-968A7B452EA9}"/>
              </a:ext>
            </a:extLst>
          </p:cNvPr>
          <p:cNvSpPr>
            <a:spLocks noGrp="1"/>
          </p:cNvSpPr>
          <p:nvPr>
            <p:ph type="title"/>
          </p:nvPr>
        </p:nvSpPr>
        <p:spPr/>
        <p:txBody>
          <a:bodyPr/>
          <a:lstStyle/>
          <a:p>
            <a:r>
              <a:rPr lang="en-US" b="1" dirty="0"/>
              <a:t>Tasks as a [Job Title]</a:t>
            </a:r>
          </a:p>
        </p:txBody>
      </p:sp>
      <p:graphicFrame>
        <p:nvGraphicFramePr>
          <p:cNvPr id="4" name="Content Placeholder 3">
            <a:extLst>
              <a:ext uri="{FF2B5EF4-FFF2-40B4-BE49-F238E27FC236}">
                <a16:creationId xmlns:a16="http://schemas.microsoft.com/office/drawing/2014/main" id="{8D0745AB-5885-F14F-89CC-D1E874C56BE8}"/>
              </a:ext>
            </a:extLst>
          </p:cNvPr>
          <p:cNvGraphicFramePr>
            <a:graphicFrameLocks noGrp="1"/>
          </p:cNvGraphicFramePr>
          <p:nvPr>
            <p:ph idx="1"/>
            <p:extLst>
              <p:ext uri="{D42A27DB-BD31-4B8C-83A1-F6EECF244321}">
                <p14:modId xmlns:p14="http://schemas.microsoft.com/office/powerpoint/2010/main" val="2162402387"/>
              </p:ext>
            </p:extLst>
          </p:nvPr>
        </p:nvGraphicFramePr>
        <p:xfrm>
          <a:off x="457200" y="1417637"/>
          <a:ext cx="8229600" cy="3534764"/>
        </p:xfrm>
        <a:graphic>
          <a:graphicData uri="http://schemas.openxmlformats.org/drawingml/2006/table">
            <a:tbl>
              <a:tblPr firstRow="1" bandRow="1">
                <a:tableStyleId>{F5AB1C69-6EDB-4FF4-983F-18BD219EF322}</a:tableStyleId>
              </a:tblPr>
              <a:tblGrid>
                <a:gridCol w="4114800">
                  <a:extLst>
                    <a:ext uri="{9D8B030D-6E8A-4147-A177-3AD203B41FA5}">
                      <a16:colId xmlns:a16="http://schemas.microsoft.com/office/drawing/2014/main" val="1802266816"/>
                    </a:ext>
                  </a:extLst>
                </a:gridCol>
                <a:gridCol w="4114800">
                  <a:extLst>
                    <a:ext uri="{9D8B030D-6E8A-4147-A177-3AD203B41FA5}">
                      <a16:colId xmlns:a16="http://schemas.microsoft.com/office/drawing/2014/main" val="3146710579"/>
                    </a:ext>
                  </a:extLst>
                </a:gridCol>
              </a:tblGrid>
              <a:tr h="765726">
                <a:tc>
                  <a:txBody>
                    <a:bodyPr/>
                    <a:lstStyle/>
                    <a:p>
                      <a:r>
                        <a:rPr lang="en-US" dirty="0"/>
                        <a:t>What you think a [job title] does</a:t>
                      </a:r>
                    </a:p>
                  </a:txBody>
                  <a:tcPr>
                    <a:solidFill>
                      <a:srgbClr val="7DB127"/>
                    </a:solidFill>
                  </a:tcPr>
                </a:tc>
                <a:tc>
                  <a:txBody>
                    <a:bodyPr/>
                    <a:lstStyle/>
                    <a:p>
                      <a:r>
                        <a:rPr lang="en-US" dirty="0"/>
                        <a:t>What I do</a:t>
                      </a:r>
                    </a:p>
                  </a:txBody>
                  <a:tcPr>
                    <a:solidFill>
                      <a:srgbClr val="7DB127"/>
                    </a:solidFill>
                  </a:tcPr>
                </a:tc>
                <a:extLst>
                  <a:ext uri="{0D108BD9-81ED-4DB2-BD59-A6C34878D82A}">
                    <a16:rowId xmlns:a16="http://schemas.microsoft.com/office/drawing/2014/main" val="2523376727"/>
                  </a:ext>
                </a:extLst>
              </a:tr>
              <a:tr h="2769038">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19646403"/>
                  </a:ext>
                </a:extLst>
              </a:tr>
            </a:tbl>
          </a:graphicData>
        </a:graphic>
      </p:graphicFrame>
      <p:sp>
        <p:nvSpPr>
          <p:cNvPr id="5" name="Rectangle 4">
            <a:extLst>
              <a:ext uri="{FF2B5EF4-FFF2-40B4-BE49-F238E27FC236}">
                <a16:creationId xmlns:a16="http://schemas.microsoft.com/office/drawing/2014/main" id="{FB828814-60FE-6D4B-9716-6B8FA24664A4}"/>
              </a:ext>
            </a:extLst>
          </p:cNvPr>
          <p:cNvSpPr/>
          <p:nvPr/>
        </p:nvSpPr>
        <p:spPr>
          <a:xfrm>
            <a:off x="4572000" y="2164702"/>
            <a:ext cx="4114800" cy="2787699"/>
          </a:xfrm>
          <a:prstGeom prst="rect">
            <a:avLst/>
          </a:prstGeom>
          <a:solidFill>
            <a:srgbClr val="0A387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75492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B1E3B-B600-4E49-89BF-EEA4D39BFD34}"/>
              </a:ext>
            </a:extLst>
          </p:cNvPr>
          <p:cNvSpPr>
            <a:spLocks noGrp="1"/>
          </p:cNvSpPr>
          <p:nvPr>
            <p:ph type="title"/>
          </p:nvPr>
        </p:nvSpPr>
        <p:spPr/>
        <p:txBody>
          <a:bodyPr/>
          <a:lstStyle/>
          <a:p>
            <a:r>
              <a:rPr lang="en-US" b="1" dirty="0"/>
              <a:t>Education</a:t>
            </a:r>
          </a:p>
        </p:txBody>
      </p:sp>
      <p:sp>
        <p:nvSpPr>
          <p:cNvPr id="3" name="Content Placeholder 2">
            <a:extLst>
              <a:ext uri="{FF2B5EF4-FFF2-40B4-BE49-F238E27FC236}">
                <a16:creationId xmlns:a16="http://schemas.microsoft.com/office/drawing/2014/main" id="{B5FCF5FC-DA72-5047-871B-990338A10EC8}"/>
              </a:ext>
            </a:extLst>
          </p:cNvPr>
          <p:cNvSpPr>
            <a:spLocks noGrp="1"/>
          </p:cNvSpPr>
          <p:nvPr>
            <p:ph idx="1"/>
          </p:nvPr>
        </p:nvSpPr>
        <p:spPr>
          <a:xfrm>
            <a:off x="457200" y="4535908"/>
            <a:ext cx="4404049" cy="1143000"/>
          </a:xfrm>
        </p:spPr>
        <p:txBody>
          <a:bodyPr/>
          <a:lstStyle/>
          <a:p>
            <a:pPr marL="0" indent="0">
              <a:buNone/>
            </a:pPr>
            <a:r>
              <a:rPr lang="en-US" b="1" dirty="0"/>
              <a:t>University: </a:t>
            </a:r>
          </a:p>
          <a:p>
            <a:pPr marL="0" indent="0">
              <a:buNone/>
            </a:pPr>
            <a:endParaRPr lang="en-US" b="1" dirty="0"/>
          </a:p>
        </p:txBody>
      </p:sp>
      <p:sp>
        <p:nvSpPr>
          <p:cNvPr id="4" name="Rectangle 3">
            <a:extLst>
              <a:ext uri="{FF2B5EF4-FFF2-40B4-BE49-F238E27FC236}">
                <a16:creationId xmlns:a16="http://schemas.microsoft.com/office/drawing/2014/main" id="{E8D87A73-EBCE-F849-850A-42D11244CD1F}"/>
              </a:ext>
            </a:extLst>
          </p:cNvPr>
          <p:cNvSpPr/>
          <p:nvPr/>
        </p:nvSpPr>
        <p:spPr>
          <a:xfrm>
            <a:off x="457200" y="1716833"/>
            <a:ext cx="3648269" cy="2537926"/>
          </a:xfrm>
          <a:prstGeom prst="rect">
            <a:avLst/>
          </a:prstGeom>
          <a:solidFill>
            <a:schemeClr val="bg1">
              <a:lumMod val="75000"/>
            </a:schemeClr>
          </a:solidFill>
          <a:ln w="76200">
            <a:solidFill>
              <a:srgbClr val="79C8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[Insert Image]</a:t>
            </a:r>
          </a:p>
        </p:txBody>
      </p:sp>
      <p:sp>
        <p:nvSpPr>
          <p:cNvPr id="5" name="Rectangle 4">
            <a:extLst>
              <a:ext uri="{FF2B5EF4-FFF2-40B4-BE49-F238E27FC236}">
                <a16:creationId xmlns:a16="http://schemas.microsoft.com/office/drawing/2014/main" id="{C57439CE-1E02-9848-A9C9-BA2ADE5F04F6}"/>
              </a:ext>
            </a:extLst>
          </p:cNvPr>
          <p:cNvSpPr/>
          <p:nvPr/>
        </p:nvSpPr>
        <p:spPr>
          <a:xfrm>
            <a:off x="5038533" y="1716833"/>
            <a:ext cx="3648269" cy="2537926"/>
          </a:xfrm>
          <a:prstGeom prst="rect">
            <a:avLst/>
          </a:prstGeom>
          <a:solidFill>
            <a:schemeClr val="bg1">
              <a:lumMod val="75000"/>
            </a:schemeClr>
          </a:solidFill>
          <a:ln w="76200">
            <a:solidFill>
              <a:srgbClr val="79C8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[Insert Image]</a:t>
            </a:r>
          </a:p>
        </p:txBody>
      </p:sp>
      <p:sp>
        <p:nvSpPr>
          <p:cNvPr id="6" name="TextBox 5">
            <a:extLst>
              <a:ext uri="{FF2B5EF4-FFF2-40B4-BE49-F238E27FC236}">
                <a16:creationId xmlns:a16="http://schemas.microsoft.com/office/drawing/2014/main" id="{DF246453-CEF6-3B4C-B728-04F3911DAE2D}"/>
              </a:ext>
            </a:extLst>
          </p:cNvPr>
          <p:cNvSpPr txBox="1"/>
          <p:nvPr/>
        </p:nvSpPr>
        <p:spPr>
          <a:xfrm>
            <a:off x="5038533" y="4535908"/>
            <a:ext cx="3648267" cy="830997"/>
          </a:xfrm>
          <a:prstGeom prst="rect">
            <a:avLst/>
          </a:prstGeom>
          <a:noFill/>
        </p:spPr>
        <p:txBody>
          <a:bodyPr wrap="square" rtlCol="0">
            <a:spAutoFit/>
          </a:bodyPr>
          <a:lstStyle/>
          <a:p>
            <a:r>
              <a:rPr lang="en-US" sz="2400" b="1" dirty="0">
                <a:latin typeface="Verdana" panose="020B0604030504040204" pitchFamily="34" charset="0"/>
                <a:ea typeface="Verdana" panose="020B0604030504040204" pitchFamily="34" charset="0"/>
                <a:cs typeface="Verdana" panose="020B0604030504040204" pitchFamily="34" charset="0"/>
              </a:rPr>
              <a:t>What I studied</a:t>
            </a:r>
            <a:r>
              <a:rPr lang="en-US" sz="2400" b="1" dirty="0">
                <a:latin typeface="Verdana" panose="020B0604030504040204" pitchFamily="34" charset="0"/>
                <a:ea typeface="Verdana" panose="020B0604030504040204" pitchFamily="34" charset="0"/>
                <a:cs typeface="Verdana" panose="020B0604030504040204" pitchFamily="34" charset="0"/>
                <a:sym typeface="Wingdings" pitchFamily="2" charset="2"/>
              </a:rPr>
              <a:t> (Degree):</a:t>
            </a:r>
            <a:endParaRPr lang="en-US" sz="24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294131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4E400-4F9E-8B49-B398-25B9CCC9FD05}"/>
              </a:ext>
            </a:extLst>
          </p:cNvPr>
          <p:cNvSpPr>
            <a:spLocks noGrp="1"/>
          </p:cNvSpPr>
          <p:nvPr>
            <p:ph type="title"/>
          </p:nvPr>
        </p:nvSpPr>
        <p:spPr>
          <a:xfrm>
            <a:off x="457200" y="314841"/>
            <a:ext cx="8229600" cy="1143000"/>
          </a:xfrm>
        </p:spPr>
        <p:txBody>
          <a:bodyPr/>
          <a:lstStyle/>
          <a:p>
            <a:r>
              <a:rPr lang="en-US" b="1" dirty="0"/>
              <a:t>Career Timeline</a:t>
            </a:r>
          </a:p>
        </p:txBody>
      </p:sp>
      <p:sp>
        <p:nvSpPr>
          <p:cNvPr id="6" name="Striped Right Arrow 5">
            <a:extLst>
              <a:ext uri="{FF2B5EF4-FFF2-40B4-BE49-F238E27FC236}">
                <a16:creationId xmlns:a16="http://schemas.microsoft.com/office/drawing/2014/main" id="{E48FB658-51BF-E449-98C7-F13829939CDF}"/>
              </a:ext>
            </a:extLst>
          </p:cNvPr>
          <p:cNvSpPr/>
          <p:nvPr/>
        </p:nvSpPr>
        <p:spPr>
          <a:xfrm>
            <a:off x="905069" y="3093098"/>
            <a:ext cx="7333861" cy="671804"/>
          </a:xfrm>
          <a:prstGeom prst="stripedRightArrow">
            <a:avLst/>
          </a:prstGeom>
          <a:solidFill>
            <a:srgbClr val="7DB127"/>
          </a:solidFill>
          <a:ln>
            <a:solidFill>
              <a:srgbClr val="0E2B89"/>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solidFill>
                <a:srgbClr val="79C800"/>
              </a:solidFill>
            </a:endParaRPr>
          </a:p>
        </p:txBody>
      </p:sp>
      <p:cxnSp>
        <p:nvCxnSpPr>
          <p:cNvPr id="8" name="Straight Connector 7">
            <a:extLst>
              <a:ext uri="{FF2B5EF4-FFF2-40B4-BE49-F238E27FC236}">
                <a16:creationId xmlns:a16="http://schemas.microsoft.com/office/drawing/2014/main" id="{9D551855-20D2-BB49-A6D5-07CD0A321822}"/>
              </a:ext>
            </a:extLst>
          </p:cNvPr>
          <p:cNvCxnSpPr>
            <a:cxnSpLocks/>
          </p:cNvCxnSpPr>
          <p:nvPr/>
        </p:nvCxnSpPr>
        <p:spPr>
          <a:xfrm>
            <a:off x="1101011" y="2295330"/>
            <a:ext cx="0" cy="970383"/>
          </a:xfrm>
          <a:prstGeom prst="line">
            <a:avLst/>
          </a:prstGeom>
        </p:spPr>
        <p:style>
          <a:lnRef idx="2">
            <a:schemeClr val="dk1"/>
          </a:lnRef>
          <a:fillRef idx="0">
            <a:schemeClr val="dk1"/>
          </a:fillRef>
          <a:effectRef idx="1">
            <a:schemeClr val="dk1"/>
          </a:effectRef>
          <a:fontRef idx="minor">
            <a:schemeClr val="tx1"/>
          </a:fontRef>
        </p:style>
      </p:cxnSp>
      <p:cxnSp>
        <p:nvCxnSpPr>
          <p:cNvPr id="10" name="Straight Connector 9">
            <a:extLst>
              <a:ext uri="{FF2B5EF4-FFF2-40B4-BE49-F238E27FC236}">
                <a16:creationId xmlns:a16="http://schemas.microsoft.com/office/drawing/2014/main" id="{B63FC86C-D4AF-DA4C-AFDC-F6C05F228C5F}"/>
              </a:ext>
            </a:extLst>
          </p:cNvPr>
          <p:cNvCxnSpPr>
            <a:cxnSpLocks/>
          </p:cNvCxnSpPr>
          <p:nvPr/>
        </p:nvCxnSpPr>
        <p:spPr>
          <a:xfrm>
            <a:off x="2485053" y="3604726"/>
            <a:ext cx="0" cy="970383"/>
          </a:xfrm>
          <a:prstGeom prst="line">
            <a:avLst/>
          </a:prstGeom>
        </p:spPr>
        <p:style>
          <a:lnRef idx="2">
            <a:schemeClr val="dk1"/>
          </a:lnRef>
          <a:fillRef idx="0">
            <a:schemeClr val="dk1"/>
          </a:fillRef>
          <a:effectRef idx="1">
            <a:schemeClr val="dk1"/>
          </a:effectRef>
          <a:fontRef idx="minor">
            <a:schemeClr val="tx1"/>
          </a:fontRef>
        </p:style>
      </p:cxnSp>
      <p:cxnSp>
        <p:nvCxnSpPr>
          <p:cNvPr id="11" name="Straight Connector 10">
            <a:extLst>
              <a:ext uri="{FF2B5EF4-FFF2-40B4-BE49-F238E27FC236}">
                <a16:creationId xmlns:a16="http://schemas.microsoft.com/office/drawing/2014/main" id="{84A15EF0-22B6-3D4E-90F0-E2CE581165B8}"/>
              </a:ext>
            </a:extLst>
          </p:cNvPr>
          <p:cNvCxnSpPr>
            <a:cxnSpLocks/>
          </p:cNvCxnSpPr>
          <p:nvPr/>
        </p:nvCxnSpPr>
        <p:spPr>
          <a:xfrm>
            <a:off x="3791338" y="2295330"/>
            <a:ext cx="0" cy="970383"/>
          </a:xfrm>
          <a:prstGeom prst="line">
            <a:avLst/>
          </a:prstGeom>
        </p:spPr>
        <p:style>
          <a:lnRef idx="2">
            <a:schemeClr val="dk1"/>
          </a:lnRef>
          <a:fillRef idx="0">
            <a:schemeClr val="dk1"/>
          </a:fillRef>
          <a:effectRef idx="1">
            <a:schemeClr val="dk1"/>
          </a:effectRef>
          <a:fontRef idx="minor">
            <a:schemeClr val="tx1"/>
          </a:fontRef>
        </p:style>
      </p:cxnSp>
      <p:cxnSp>
        <p:nvCxnSpPr>
          <p:cNvPr id="12" name="Straight Connector 11">
            <a:extLst>
              <a:ext uri="{FF2B5EF4-FFF2-40B4-BE49-F238E27FC236}">
                <a16:creationId xmlns:a16="http://schemas.microsoft.com/office/drawing/2014/main" id="{9DA9EB87-26C8-3B4F-8562-CEBB95B1D64E}"/>
              </a:ext>
            </a:extLst>
          </p:cNvPr>
          <p:cNvCxnSpPr>
            <a:cxnSpLocks/>
          </p:cNvCxnSpPr>
          <p:nvPr/>
        </p:nvCxnSpPr>
        <p:spPr>
          <a:xfrm>
            <a:off x="5041641" y="3604726"/>
            <a:ext cx="0" cy="970383"/>
          </a:xfrm>
          <a:prstGeom prst="line">
            <a:avLst/>
          </a:prstGeom>
        </p:spPr>
        <p:style>
          <a:lnRef idx="2">
            <a:schemeClr val="dk1"/>
          </a:lnRef>
          <a:fillRef idx="0">
            <a:schemeClr val="dk1"/>
          </a:fillRef>
          <a:effectRef idx="1">
            <a:schemeClr val="dk1"/>
          </a:effectRef>
          <a:fontRef idx="minor">
            <a:schemeClr val="tx1"/>
          </a:fontRef>
        </p:style>
      </p:cxnSp>
      <p:cxnSp>
        <p:nvCxnSpPr>
          <p:cNvPr id="13" name="Straight Connector 12">
            <a:extLst>
              <a:ext uri="{FF2B5EF4-FFF2-40B4-BE49-F238E27FC236}">
                <a16:creationId xmlns:a16="http://schemas.microsoft.com/office/drawing/2014/main" id="{1B9002E7-B58C-D04A-9B7D-FF5917C0A52C}"/>
              </a:ext>
            </a:extLst>
          </p:cNvPr>
          <p:cNvCxnSpPr>
            <a:cxnSpLocks/>
          </p:cNvCxnSpPr>
          <p:nvPr/>
        </p:nvCxnSpPr>
        <p:spPr>
          <a:xfrm>
            <a:off x="6459894" y="2295330"/>
            <a:ext cx="0" cy="970383"/>
          </a:xfrm>
          <a:prstGeom prst="line">
            <a:avLst/>
          </a:prstGeom>
        </p:spPr>
        <p:style>
          <a:lnRef idx="2">
            <a:schemeClr val="dk1"/>
          </a:lnRef>
          <a:fillRef idx="0">
            <a:schemeClr val="dk1"/>
          </a:fillRef>
          <a:effectRef idx="1">
            <a:schemeClr val="dk1"/>
          </a:effectRef>
          <a:fontRef idx="minor">
            <a:schemeClr val="tx1"/>
          </a:fontRef>
        </p:style>
      </p:cxnSp>
      <p:cxnSp>
        <p:nvCxnSpPr>
          <p:cNvPr id="14" name="Straight Connector 13">
            <a:extLst>
              <a:ext uri="{FF2B5EF4-FFF2-40B4-BE49-F238E27FC236}">
                <a16:creationId xmlns:a16="http://schemas.microsoft.com/office/drawing/2014/main" id="{F63B1A6C-9880-5D4E-842F-BB7B70292B54}"/>
              </a:ext>
            </a:extLst>
          </p:cNvPr>
          <p:cNvCxnSpPr>
            <a:cxnSpLocks/>
          </p:cNvCxnSpPr>
          <p:nvPr/>
        </p:nvCxnSpPr>
        <p:spPr>
          <a:xfrm>
            <a:off x="7728857" y="3604726"/>
            <a:ext cx="0" cy="970383"/>
          </a:xfrm>
          <a:prstGeom prst="line">
            <a:avLst/>
          </a:prstGeom>
        </p:spPr>
        <p:style>
          <a:lnRef idx="2">
            <a:schemeClr val="dk1"/>
          </a:lnRef>
          <a:fillRef idx="0">
            <a:schemeClr val="dk1"/>
          </a:fillRef>
          <a:effectRef idx="1">
            <a:schemeClr val="dk1"/>
          </a:effectRef>
          <a:fontRef idx="minor">
            <a:schemeClr val="tx1"/>
          </a:fontRef>
        </p:style>
      </p:cxnSp>
      <p:sp>
        <p:nvSpPr>
          <p:cNvPr id="16" name="TextBox 15">
            <a:extLst>
              <a:ext uri="{FF2B5EF4-FFF2-40B4-BE49-F238E27FC236}">
                <a16:creationId xmlns:a16="http://schemas.microsoft.com/office/drawing/2014/main" id="{AB041F40-3D1B-C94D-87F4-6E18AB4D9362}"/>
              </a:ext>
            </a:extLst>
          </p:cNvPr>
          <p:cNvSpPr txBox="1"/>
          <p:nvPr/>
        </p:nvSpPr>
        <p:spPr>
          <a:xfrm>
            <a:off x="457200" y="1944044"/>
            <a:ext cx="1576873" cy="369332"/>
          </a:xfrm>
          <a:prstGeom prst="rect">
            <a:avLst/>
          </a:prstGeom>
          <a:noFill/>
        </p:spPr>
        <p:txBody>
          <a:bodyPr wrap="square" rtlCol="0">
            <a:spAutoFit/>
          </a:bodyPr>
          <a:lstStyle/>
          <a:p>
            <a:r>
              <a:rPr lang="en-US" dirty="0">
                <a:latin typeface="Verdana" panose="020B0604030504040204" pitchFamily="34" charset="0"/>
                <a:ea typeface="Verdana" panose="020B0604030504040204" pitchFamily="34" charset="0"/>
                <a:cs typeface="Verdana" panose="020B0604030504040204" pitchFamily="34" charset="0"/>
              </a:rPr>
              <a:t>[Event #1]</a:t>
            </a:r>
          </a:p>
        </p:txBody>
      </p:sp>
      <p:sp>
        <p:nvSpPr>
          <p:cNvPr id="17" name="Rectangle 16">
            <a:extLst>
              <a:ext uri="{FF2B5EF4-FFF2-40B4-BE49-F238E27FC236}">
                <a16:creationId xmlns:a16="http://schemas.microsoft.com/office/drawing/2014/main" id="{30E9BB91-FC19-6641-99DD-52138CD7A6B6}"/>
              </a:ext>
            </a:extLst>
          </p:cNvPr>
          <p:cNvSpPr/>
          <p:nvPr/>
        </p:nvSpPr>
        <p:spPr>
          <a:xfrm>
            <a:off x="1751743" y="4593769"/>
            <a:ext cx="1466620" cy="369332"/>
          </a:xfrm>
          <a:prstGeom prst="rect">
            <a:avLst/>
          </a:prstGeom>
        </p:spPr>
        <p:txBody>
          <a:bodyPr wrap="none">
            <a:spAutoFit/>
          </a:bodyPr>
          <a:lstStyle/>
          <a:p>
            <a:r>
              <a:rPr lang="en-US" dirty="0">
                <a:latin typeface="Verdana" panose="020B0604030504040204" pitchFamily="34" charset="0"/>
                <a:ea typeface="Verdana" panose="020B0604030504040204" pitchFamily="34" charset="0"/>
                <a:cs typeface="Verdana" panose="020B0604030504040204" pitchFamily="34" charset="0"/>
              </a:rPr>
              <a:t>[Event #2]</a:t>
            </a:r>
          </a:p>
        </p:txBody>
      </p:sp>
      <p:sp>
        <p:nvSpPr>
          <p:cNvPr id="18" name="Rectangle 17">
            <a:extLst>
              <a:ext uri="{FF2B5EF4-FFF2-40B4-BE49-F238E27FC236}">
                <a16:creationId xmlns:a16="http://schemas.microsoft.com/office/drawing/2014/main" id="{FAA1ECC0-5F9C-804F-8C01-2AB2E96F6CD8}"/>
              </a:ext>
            </a:extLst>
          </p:cNvPr>
          <p:cNvSpPr/>
          <p:nvPr/>
        </p:nvSpPr>
        <p:spPr>
          <a:xfrm>
            <a:off x="3058028" y="1886036"/>
            <a:ext cx="1466620" cy="369332"/>
          </a:xfrm>
          <a:prstGeom prst="rect">
            <a:avLst/>
          </a:prstGeom>
        </p:spPr>
        <p:txBody>
          <a:bodyPr wrap="none">
            <a:spAutoFit/>
          </a:bodyPr>
          <a:lstStyle/>
          <a:p>
            <a:r>
              <a:rPr lang="en-US" dirty="0">
                <a:latin typeface="Verdana" panose="020B0604030504040204" pitchFamily="34" charset="0"/>
                <a:ea typeface="Verdana" panose="020B0604030504040204" pitchFamily="34" charset="0"/>
                <a:cs typeface="Verdana" panose="020B0604030504040204" pitchFamily="34" charset="0"/>
              </a:rPr>
              <a:t>[Event #3]</a:t>
            </a:r>
          </a:p>
        </p:txBody>
      </p:sp>
      <p:sp>
        <p:nvSpPr>
          <p:cNvPr id="19" name="Rectangle 18">
            <a:extLst>
              <a:ext uri="{FF2B5EF4-FFF2-40B4-BE49-F238E27FC236}">
                <a16:creationId xmlns:a16="http://schemas.microsoft.com/office/drawing/2014/main" id="{57459267-E73E-854A-BF0D-14FD88D5FD15}"/>
              </a:ext>
            </a:extLst>
          </p:cNvPr>
          <p:cNvSpPr/>
          <p:nvPr/>
        </p:nvSpPr>
        <p:spPr>
          <a:xfrm>
            <a:off x="4308331" y="4593769"/>
            <a:ext cx="1466620" cy="369332"/>
          </a:xfrm>
          <a:prstGeom prst="rect">
            <a:avLst/>
          </a:prstGeom>
        </p:spPr>
        <p:txBody>
          <a:bodyPr wrap="none">
            <a:spAutoFit/>
          </a:bodyPr>
          <a:lstStyle/>
          <a:p>
            <a:r>
              <a:rPr lang="en-US" dirty="0">
                <a:latin typeface="Verdana" panose="020B0604030504040204" pitchFamily="34" charset="0"/>
                <a:ea typeface="Verdana" panose="020B0604030504040204" pitchFamily="34" charset="0"/>
                <a:cs typeface="Verdana" panose="020B0604030504040204" pitchFamily="34" charset="0"/>
              </a:rPr>
              <a:t>[Event #4]</a:t>
            </a:r>
          </a:p>
        </p:txBody>
      </p:sp>
      <p:sp>
        <p:nvSpPr>
          <p:cNvPr id="20" name="Rectangle 19">
            <a:extLst>
              <a:ext uri="{FF2B5EF4-FFF2-40B4-BE49-F238E27FC236}">
                <a16:creationId xmlns:a16="http://schemas.microsoft.com/office/drawing/2014/main" id="{9C24179B-32CA-6C43-9221-46854CAA2230}"/>
              </a:ext>
            </a:extLst>
          </p:cNvPr>
          <p:cNvSpPr/>
          <p:nvPr/>
        </p:nvSpPr>
        <p:spPr>
          <a:xfrm>
            <a:off x="5691325" y="1913559"/>
            <a:ext cx="1466620" cy="369332"/>
          </a:xfrm>
          <a:prstGeom prst="rect">
            <a:avLst/>
          </a:prstGeom>
        </p:spPr>
        <p:txBody>
          <a:bodyPr wrap="none">
            <a:spAutoFit/>
          </a:bodyPr>
          <a:lstStyle/>
          <a:p>
            <a:r>
              <a:rPr lang="en-US" dirty="0">
                <a:latin typeface="Verdana" panose="020B0604030504040204" pitchFamily="34" charset="0"/>
                <a:ea typeface="Verdana" panose="020B0604030504040204" pitchFamily="34" charset="0"/>
                <a:cs typeface="Verdana" panose="020B0604030504040204" pitchFamily="34" charset="0"/>
              </a:rPr>
              <a:t>[Event #5]</a:t>
            </a:r>
          </a:p>
        </p:txBody>
      </p:sp>
      <p:sp>
        <p:nvSpPr>
          <p:cNvPr id="21" name="Rectangle 20">
            <a:extLst>
              <a:ext uri="{FF2B5EF4-FFF2-40B4-BE49-F238E27FC236}">
                <a16:creationId xmlns:a16="http://schemas.microsoft.com/office/drawing/2014/main" id="{5EA947CA-BB23-EE4F-815E-E6B4BA51B056}"/>
              </a:ext>
            </a:extLst>
          </p:cNvPr>
          <p:cNvSpPr/>
          <p:nvPr/>
        </p:nvSpPr>
        <p:spPr>
          <a:xfrm>
            <a:off x="6995547" y="4621292"/>
            <a:ext cx="1466620" cy="369332"/>
          </a:xfrm>
          <a:prstGeom prst="rect">
            <a:avLst/>
          </a:prstGeom>
        </p:spPr>
        <p:txBody>
          <a:bodyPr wrap="none">
            <a:spAutoFit/>
          </a:bodyPr>
          <a:lstStyle/>
          <a:p>
            <a:r>
              <a:rPr lang="en-US" dirty="0">
                <a:latin typeface="Verdana" panose="020B0604030504040204" pitchFamily="34" charset="0"/>
                <a:ea typeface="Verdana" panose="020B0604030504040204" pitchFamily="34" charset="0"/>
                <a:cs typeface="Verdana" panose="020B0604030504040204" pitchFamily="34" charset="0"/>
              </a:rPr>
              <a:t>[Event #6]</a:t>
            </a:r>
          </a:p>
        </p:txBody>
      </p:sp>
    </p:spTree>
    <p:extLst>
      <p:ext uri="{BB962C8B-B14F-4D97-AF65-F5344CB8AC3E}">
        <p14:creationId xmlns:p14="http://schemas.microsoft.com/office/powerpoint/2010/main" val="2471915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8D276-4721-A344-8B2A-77A4BA064E25}"/>
              </a:ext>
            </a:extLst>
          </p:cNvPr>
          <p:cNvSpPr>
            <a:spLocks noGrp="1"/>
          </p:cNvSpPr>
          <p:nvPr>
            <p:ph type="title"/>
          </p:nvPr>
        </p:nvSpPr>
        <p:spPr>
          <a:xfrm>
            <a:off x="457200" y="293299"/>
            <a:ext cx="8229600" cy="1143000"/>
          </a:xfrm>
        </p:spPr>
        <p:txBody>
          <a:bodyPr/>
          <a:lstStyle/>
          <a:p>
            <a:r>
              <a:rPr lang="en-US" b="1" dirty="0"/>
              <a:t>Week in the Life</a:t>
            </a:r>
          </a:p>
        </p:txBody>
      </p:sp>
      <p:graphicFrame>
        <p:nvGraphicFramePr>
          <p:cNvPr id="4" name="Table 3">
            <a:extLst>
              <a:ext uri="{FF2B5EF4-FFF2-40B4-BE49-F238E27FC236}">
                <a16:creationId xmlns:a16="http://schemas.microsoft.com/office/drawing/2014/main" id="{4F464156-CF4C-7244-B53E-FB2B6AAE517E}"/>
              </a:ext>
            </a:extLst>
          </p:cNvPr>
          <p:cNvGraphicFramePr>
            <a:graphicFrameLocks noGrp="1"/>
          </p:cNvGraphicFramePr>
          <p:nvPr>
            <p:extLst>
              <p:ext uri="{D42A27DB-BD31-4B8C-83A1-F6EECF244321}">
                <p14:modId xmlns:p14="http://schemas.microsoft.com/office/powerpoint/2010/main" val="3411699166"/>
              </p:ext>
            </p:extLst>
          </p:nvPr>
        </p:nvGraphicFramePr>
        <p:xfrm>
          <a:off x="836645" y="2246726"/>
          <a:ext cx="7470710" cy="1855510"/>
        </p:xfrm>
        <a:graphic>
          <a:graphicData uri="http://schemas.openxmlformats.org/drawingml/2006/table">
            <a:tbl>
              <a:tblPr firstRow="1" bandRow="1">
                <a:tableStyleId>{5C22544A-7EE6-4342-B048-85BDC9FD1C3A}</a:tableStyleId>
              </a:tblPr>
              <a:tblGrid>
                <a:gridCol w="1494142">
                  <a:extLst>
                    <a:ext uri="{9D8B030D-6E8A-4147-A177-3AD203B41FA5}">
                      <a16:colId xmlns:a16="http://schemas.microsoft.com/office/drawing/2014/main" val="1089822761"/>
                    </a:ext>
                  </a:extLst>
                </a:gridCol>
                <a:gridCol w="1494142">
                  <a:extLst>
                    <a:ext uri="{9D8B030D-6E8A-4147-A177-3AD203B41FA5}">
                      <a16:colId xmlns:a16="http://schemas.microsoft.com/office/drawing/2014/main" val="2804519300"/>
                    </a:ext>
                  </a:extLst>
                </a:gridCol>
                <a:gridCol w="1494142">
                  <a:extLst>
                    <a:ext uri="{9D8B030D-6E8A-4147-A177-3AD203B41FA5}">
                      <a16:colId xmlns:a16="http://schemas.microsoft.com/office/drawing/2014/main" val="3275846895"/>
                    </a:ext>
                  </a:extLst>
                </a:gridCol>
                <a:gridCol w="1494142">
                  <a:extLst>
                    <a:ext uri="{9D8B030D-6E8A-4147-A177-3AD203B41FA5}">
                      <a16:colId xmlns:a16="http://schemas.microsoft.com/office/drawing/2014/main" val="894134476"/>
                    </a:ext>
                  </a:extLst>
                </a:gridCol>
                <a:gridCol w="1494142">
                  <a:extLst>
                    <a:ext uri="{9D8B030D-6E8A-4147-A177-3AD203B41FA5}">
                      <a16:colId xmlns:a16="http://schemas.microsoft.com/office/drawing/2014/main" val="4152381490"/>
                    </a:ext>
                  </a:extLst>
                </a:gridCol>
              </a:tblGrid>
              <a:tr h="525107">
                <a:tc>
                  <a:txBody>
                    <a:bodyPr/>
                    <a:lstStyle/>
                    <a:p>
                      <a:r>
                        <a:rPr lang="en-US" dirty="0"/>
                        <a:t>Monday</a:t>
                      </a:r>
                    </a:p>
                  </a:txBody>
                  <a:tcPr>
                    <a:solidFill>
                      <a:srgbClr val="0A387A"/>
                    </a:solidFill>
                  </a:tcPr>
                </a:tc>
                <a:tc>
                  <a:txBody>
                    <a:bodyPr/>
                    <a:lstStyle/>
                    <a:p>
                      <a:r>
                        <a:rPr lang="en-US" dirty="0"/>
                        <a:t>Tuesday</a:t>
                      </a:r>
                    </a:p>
                  </a:txBody>
                  <a:tcPr>
                    <a:solidFill>
                      <a:srgbClr val="0A387A"/>
                    </a:solidFill>
                  </a:tcPr>
                </a:tc>
                <a:tc>
                  <a:txBody>
                    <a:bodyPr/>
                    <a:lstStyle/>
                    <a:p>
                      <a:r>
                        <a:rPr lang="en-US" dirty="0"/>
                        <a:t>Wednesday</a:t>
                      </a:r>
                    </a:p>
                  </a:txBody>
                  <a:tcPr>
                    <a:solidFill>
                      <a:srgbClr val="0A387A"/>
                    </a:solidFill>
                  </a:tcPr>
                </a:tc>
                <a:tc>
                  <a:txBody>
                    <a:bodyPr/>
                    <a:lstStyle/>
                    <a:p>
                      <a:r>
                        <a:rPr lang="en-US" dirty="0"/>
                        <a:t>Thursday</a:t>
                      </a:r>
                    </a:p>
                  </a:txBody>
                  <a:tcPr>
                    <a:solidFill>
                      <a:srgbClr val="0A387A"/>
                    </a:solidFill>
                  </a:tcPr>
                </a:tc>
                <a:tc>
                  <a:txBody>
                    <a:bodyPr/>
                    <a:lstStyle/>
                    <a:p>
                      <a:r>
                        <a:rPr lang="en-US" dirty="0"/>
                        <a:t>Friday</a:t>
                      </a:r>
                    </a:p>
                  </a:txBody>
                  <a:tcPr>
                    <a:solidFill>
                      <a:srgbClr val="0A387A"/>
                    </a:solidFill>
                  </a:tcPr>
                </a:tc>
                <a:extLst>
                  <a:ext uri="{0D108BD9-81ED-4DB2-BD59-A6C34878D82A}">
                    <a16:rowId xmlns:a16="http://schemas.microsoft.com/office/drawing/2014/main" val="2437971705"/>
                  </a:ext>
                </a:extLst>
              </a:tr>
              <a:tr h="1330403">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136415726"/>
                  </a:ext>
                </a:extLst>
              </a:tr>
            </a:tbl>
          </a:graphicData>
        </a:graphic>
      </p:graphicFrame>
    </p:spTree>
    <p:extLst>
      <p:ext uri="{BB962C8B-B14F-4D97-AF65-F5344CB8AC3E}">
        <p14:creationId xmlns:p14="http://schemas.microsoft.com/office/powerpoint/2010/main" val="1768658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586D1-3E14-6C44-9181-72E90A2852F0}"/>
              </a:ext>
            </a:extLst>
          </p:cNvPr>
          <p:cNvSpPr>
            <a:spLocks noGrp="1"/>
          </p:cNvSpPr>
          <p:nvPr>
            <p:ph type="title"/>
          </p:nvPr>
        </p:nvSpPr>
        <p:spPr>
          <a:xfrm>
            <a:off x="457200" y="0"/>
            <a:ext cx="8229600" cy="1143000"/>
          </a:xfrm>
        </p:spPr>
        <p:txBody>
          <a:bodyPr/>
          <a:lstStyle/>
          <a:p>
            <a:r>
              <a:rPr lang="en-US" b="1" dirty="0"/>
              <a:t>Day in the Life</a:t>
            </a:r>
          </a:p>
        </p:txBody>
      </p:sp>
      <p:graphicFrame>
        <p:nvGraphicFramePr>
          <p:cNvPr id="5" name="Diagram 4">
            <a:extLst>
              <a:ext uri="{FF2B5EF4-FFF2-40B4-BE49-F238E27FC236}">
                <a16:creationId xmlns:a16="http://schemas.microsoft.com/office/drawing/2014/main" id="{2524506E-3A90-6447-919C-2C4B4A94060A}"/>
              </a:ext>
            </a:extLst>
          </p:cNvPr>
          <p:cNvGraphicFramePr/>
          <p:nvPr>
            <p:extLst>
              <p:ext uri="{D42A27DB-BD31-4B8C-83A1-F6EECF244321}">
                <p14:modId xmlns:p14="http://schemas.microsoft.com/office/powerpoint/2010/main" val="2823675508"/>
              </p:ext>
            </p:extLst>
          </p:nvPr>
        </p:nvGraphicFramePr>
        <p:xfrm>
          <a:off x="1063690" y="1143000"/>
          <a:ext cx="7361853" cy="43133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735460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175</TotalTime>
  <Words>1205</Words>
  <Application>Microsoft Office PowerPoint</Application>
  <PresentationFormat>On-screen Show (4:3)</PresentationFormat>
  <Paragraphs>188</Paragraphs>
  <Slides>22</Slides>
  <Notes>20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.Apple Color Emoji UI</vt:lpstr>
      <vt:lpstr>Arial</vt:lpstr>
      <vt:lpstr>Avenir Black</vt:lpstr>
      <vt:lpstr>Avenir Roman</vt:lpstr>
      <vt:lpstr>Calibri</vt:lpstr>
      <vt:lpstr>Verdana</vt:lpstr>
      <vt:lpstr>Wingdings</vt:lpstr>
      <vt:lpstr>Office Theme</vt:lpstr>
      <vt:lpstr>Ask a Scientist</vt:lpstr>
      <vt:lpstr>PowerPoint Presentation</vt:lpstr>
      <vt:lpstr>Who Am I?</vt:lpstr>
      <vt:lpstr>Introduction - Job</vt:lpstr>
      <vt:lpstr>Tasks as a [Job Title]</vt:lpstr>
      <vt:lpstr>Education</vt:lpstr>
      <vt:lpstr>Career Timeline</vt:lpstr>
      <vt:lpstr>Week in the Life</vt:lpstr>
      <vt:lpstr>Day in the Life</vt:lpstr>
      <vt:lpstr>Guess What!?</vt:lpstr>
      <vt:lpstr>Guess What!?</vt:lpstr>
      <vt:lpstr>Research Overview</vt:lpstr>
      <vt:lpstr>True or False?</vt:lpstr>
      <vt:lpstr>Why Did I Choose This Career?</vt:lpstr>
      <vt:lpstr>Career Pros &amp; Cons</vt:lpstr>
      <vt:lpstr>Importance of Research</vt:lpstr>
      <vt:lpstr>Future of this Field</vt:lpstr>
      <vt:lpstr>Advice</vt:lpstr>
      <vt:lpstr>Questions?</vt:lpstr>
      <vt:lpstr>Pre-Created Questions</vt:lpstr>
      <vt:lpstr>Take It Further</vt:lpstr>
      <vt:lpstr>Thank you for joining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Ask a Scientist</dc:title>
  <dc:creator>Cassidy Leelyn Arnold</dc:creator>
  <cp:lastModifiedBy>Cassidy Arnold</cp:lastModifiedBy>
  <cp:revision>28</cp:revision>
  <dcterms:created xsi:type="dcterms:W3CDTF">2020-07-24T15:07:51Z</dcterms:created>
  <dcterms:modified xsi:type="dcterms:W3CDTF">2020-08-19T20:14:27Z</dcterms:modified>
</cp:coreProperties>
</file>