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iUxaCdUXbJRWo11dnX2DhQp6cE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5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51" Type="http://customschemas.google.com/relationships/presentationmetadata" Target="meta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7" name="Google Shape;27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 cool new technology is the idea of self-driving cars.</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Designing a self-driving car is a pretty cool challenge! For example, the car needs to stay on the road, and it needs to be able to read road signs so it knows when to stop and when to go. What kind of other things does an engineer have to program the car to be able to do?” </a:t>
            </a:r>
            <a:endParaRPr/>
          </a:p>
          <a:p>
            <a:pPr marL="0" lvl="0" indent="0" algn="l" rtl="0">
              <a:spcBef>
                <a:spcPts val="0"/>
              </a:spcBef>
              <a:spcAft>
                <a:spcPts val="0"/>
              </a:spcAft>
              <a:buNone/>
            </a:pPr>
            <a:endParaRPr/>
          </a:p>
          <a:p>
            <a:pPr marL="0" lvl="0" indent="0" algn="l" rtl="0">
              <a:spcBef>
                <a:spcPts val="0"/>
              </a:spcBef>
              <a:spcAft>
                <a:spcPts val="0"/>
              </a:spcAft>
              <a:buNone/>
            </a:pPr>
            <a:r>
              <a:rPr lang="en-US" sz="1200" b="1">
                <a:solidFill>
                  <a:schemeClr val="dk1"/>
                </a:solidFill>
                <a:latin typeface="Calibri"/>
                <a:ea typeface="Calibri"/>
                <a:cs typeface="Calibri"/>
                <a:sym typeface="Calibri"/>
              </a:rPr>
              <a:t>Some examples: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 Identify pedestrians, bicycles </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 </a:t>
            </a:r>
            <a:r>
              <a:rPr lang="en-US" sz="1200" b="1">
                <a:solidFill>
                  <a:schemeClr val="dk1"/>
                </a:solidFill>
                <a:latin typeface="Calibri"/>
                <a:ea typeface="Calibri"/>
                <a:cs typeface="Calibri"/>
                <a:sym typeface="Calibri"/>
              </a:rPr>
              <a:t>Identify bigger vehicles and stay further away when passing them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 Inch slowly into intersections so that people know it wants to cross </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 Recognize construction zones and change lanes accordingly </a:t>
            </a:r>
            <a:endParaRPr/>
          </a:p>
          <a:p>
            <a:pPr marL="0" lvl="0" indent="0" algn="l" rtl="0">
              <a:spcBef>
                <a:spcPts val="0"/>
              </a:spcBef>
              <a:spcAft>
                <a:spcPts val="0"/>
              </a:spcAft>
              <a:buNone/>
            </a:pPr>
            <a:endParaRPr/>
          </a:p>
        </p:txBody>
      </p:sp>
      <p:sp>
        <p:nvSpPr>
          <p:cNvPr id="333" name="Google Shape;333;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1" name="Google Shape;341;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2" name="Google Shape;342;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Looking for 3 commands here, students will probably say:</a:t>
            </a:r>
            <a:endParaRPr/>
          </a:p>
          <a:p>
            <a:pPr marL="228600" lvl="0" indent="-228600" algn="l" rtl="0">
              <a:spcBef>
                <a:spcPts val="0"/>
              </a:spcBef>
              <a:spcAft>
                <a:spcPts val="0"/>
              </a:spcAft>
              <a:buClr>
                <a:schemeClr val="dk1"/>
              </a:buClr>
              <a:buSzPts val="1200"/>
              <a:buFont typeface="Calibri"/>
              <a:buAutoNum type="arabicParenR"/>
            </a:pPr>
            <a:r>
              <a:rPr lang="en-US"/>
              <a:t>Go forward</a:t>
            </a:r>
            <a:endParaRPr/>
          </a:p>
          <a:p>
            <a:pPr marL="228600" lvl="0" indent="-228600" algn="l" rtl="0">
              <a:spcBef>
                <a:spcPts val="0"/>
              </a:spcBef>
              <a:spcAft>
                <a:spcPts val="0"/>
              </a:spcAft>
              <a:buClr>
                <a:schemeClr val="dk1"/>
              </a:buClr>
              <a:buSzPts val="1200"/>
              <a:buFont typeface="Calibri"/>
              <a:buAutoNum type="arabicParenR"/>
            </a:pPr>
            <a:r>
              <a:rPr lang="en-US"/>
              <a:t>Turn right </a:t>
            </a:r>
            <a:endParaRPr/>
          </a:p>
          <a:p>
            <a:pPr marL="228600" lvl="0" indent="-228600" algn="l" rtl="0">
              <a:spcBef>
                <a:spcPts val="0"/>
              </a:spcBef>
              <a:spcAft>
                <a:spcPts val="0"/>
              </a:spcAft>
              <a:buClr>
                <a:schemeClr val="dk1"/>
              </a:buClr>
              <a:buSzPts val="1200"/>
              <a:buFont typeface="Calibri"/>
              <a:buAutoNum type="arabicParenR"/>
            </a:pPr>
            <a:r>
              <a:rPr lang="en-US"/>
              <a:t>Go straight</a:t>
            </a:r>
            <a:endParaRPr/>
          </a:p>
        </p:txBody>
      </p:sp>
      <p:sp>
        <p:nvSpPr>
          <p:cNvPr id="349" name="Google Shape;34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0" name="Google Shape;40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Encourage the students to try again, using the new terminology to make it more specific - this will make the programming more accurate!</a:t>
            </a:r>
            <a:endParaRPr/>
          </a:p>
          <a:p>
            <a:pPr marL="228600" lvl="0" indent="-228600" algn="l" rtl="0">
              <a:spcBef>
                <a:spcPts val="0"/>
              </a:spcBef>
              <a:spcAft>
                <a:spcPts val="0"/>
              </a:spcAft>
              <a:buClr>
                <a:schemeClr val="dk1"/>
              </a:buClr>
              <a:buSzPts val="1200"/>
              <a:buFont typeface="Calibri"/>
              <a:buAutoNum type="arabicParenR"/>
            </a:pPr>
            <a:r>
              <a:rPr lang="en-US"/>
              <a:t>Go </a:t>
            </a:r>
            <a:r>
              <a:rPr lang="en-US" b="0"/>
              <a:t>forward </a:t>
            </a:r>
            <a:r>
              <a:rPr lang="en-US" b="1"/>
              <a:t>1 m</a:t>
            </a:r>
            <a:endParaRPr/>
          </a:p>
          <a:p>
            <a:pPr marL="228600" lvl="0" indent="-228600" algn="l" rtl="0">
              <a:spcBef>
                <a:spcPts val="0"/>
              </a:spcBef>
              <a:spcAft>
                <a:spcPts val="0"/>
              </a:spcAft>
              <a:buClr>
                <a:schemeClr val="dk1"/>
              </a:buClr>
              <a:buSzPts val="1200"/>
              <a:buFont typeface="Calibri"/>
              <a:buAutoNum type="arabicParenR"/>
            </a:pPr>
            <a:r>
              <a:rPr lang="en-US"/>
              <a:t>Turn </a:t>
            </a:r>
            <a:r>
              <a:rPr lang="en-US" b="1"/>
              <a:t>90 degrees clockwise</a:t>
            </a:r>
            <a:endParaRPr/>
          </a:p>
          <a:p>
            <a:pPr marL="228600" lvl="0" indent="-228600" algn="l" rtl="0">
              <a:spcBef>
                <a:spcPts val="0"/>
              </a:spcBef>
              <a:spcAft>
                <a:spcPts val="0"/>
              </a:spcAft>
              <a:buClr>
                <a:schemeClr val="dk1"/>
              </a:buClr>
              <a:buSzPts val="1200"/>
              <a:buFont typeface="Calibri"/>
              <a:buAutoNum type="arabicParenR"/>
            </a:pPr>
            <a:r>
              <a:rPr lang="en-US"/>
              <a:t>Go </a:t>
            </a:r>
            <a:r>
              <a:rPr lang="en-US" b="0"/>
              <a:t>forward </a:t>
            </a:r>
            <a:r>
              <a:rPr lang="en-US" b="1"/>
              <a:t>1 m</a:t>
            </a:r>
            <a:endParaRPr/>
          </a:p>
          <a:p>
            <a:pPr marL="228600" lvl="0" indent="-152400" algn="l" rtl="0">
              <a:spcBef>
                <a:spcPts val="0"/>
              </a:spcBef>
              <a:spcAft>
                <a:spcPts val="0"/>
              </a:spcAft>
              <a:buClr>
                <a:schemeClr val="dk1"/>
              </a:buClr>
              <a:buSzPts val="1200"/>
              <a:buFont typeface="Calibri"/>
              <a:buNone/>
            </a:pPr>
            <a:endParaRPr b="1"/>
          </a:p>
          <a:p>
            <a:pPr marL="0" lvl="0" indent="0" algn="l" rtl="0">
              <a:spcBef>
                <a:spcPts val="0"/>
              </a:spcBef>
              <a:spcAft>
                <a:spcPts val="0"/>
              </a:spcAft>
              <a:buClr>
                <a:schemeClr val="dk1"/>
              </a:buClr>
              <a:buSzPts val="1200"/>
              <a:buFont typeface="Calibri"/>
              <a:buNone/>
            </a:pPr>
            <a:r>
              <a:rPr lang="en-US" b="1"/>
              <a:t>The best way to become good at programming is to practice; we have made a few scenarios in the next couple slides to practice. </a:t>
            </a:r>
            <a:endParaRPr/>
          </a:p>
        </p:txBody>
      </p:sp>
      <p:sp>
        <p:nvSpPr>
          <p:cNvPr id="401" name="Google Shape;40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2" name="Google Shape;512;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B</a:t>
            </a:r>
            <a:endParaRPr/>
          </a:p>
          <a:p>
            <a:pPr marL="0" marR="0" lvl="0" indent="0" algn="l" rtl="0">
              <a:lnSpc>
                <a:spcPct val="100000"/>
              </a:lnSpc>
              <a:spcBef>
                <a:spcPts val="0"/>
              </a:spcBef>
              <a:spcAft>
                <a:spcPts val="0"/>
              </a:spcAft>
              <a:buClr>
                <a:schemeClr val="dk1"/>
              </a:buClr>
              <a:buSzPts val="1200"/>
              <a:buFont typeface="Calibri"/>
              <a:buNone/>
            </a:pPr>
            <a:endParaRPr b="1"/>
          </a:p>
        </p:txBody>
      </p:sp>
      <p:sp>
        <p:nvSpPr>
          <p:cNvPr id="513" name="Google Shape;513;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1" name="Google Shape;551;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B</a:t>
            </a:r>
            <a:endParaRPr/>
          </a:p>
          <a:p>
            <a:pPr marL="0" marR="0" lvl="0" indent="0" algn="l" rtl="0">
              <a:lnSpc>
                <a:spcPct val="100000"/>
              </a:lnSpc>
              <a:spcBef>
                <a:spcPts val="0"/>
              </a:spcBef>
              <a:spcAft>
                <a:spcPts val="0"/>
              </a:spcAft>
              <a:buClr>
                <a:schemeClr val="dk1"/>
              </a:buClr>
              <a:buSzPts val="1200"/>
              <a:buFont typeface="Calibri"/>
              <a:buNone/>
            </a:pPr>
            <a:endParaRPr b="1"/>
          </a:p>
        </p:txBody>
      </p:sp>
      <p:sp>
        <p:nvSpPr>
          <p:cNvPr id="552" name="Google Shape;552;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0" name="Google Shape;590;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B</a:t>
            </a:r>
            <a:endParaRPr/>
          </a:p>
          <a:p>
            <a:pPr marL="0" marR="0" lvl="0" indent="0" algn="l" rtl="0">
              <a:lnSpc>
                <a:spcPct val="100000"/>
              </a:lnSpc>
              <a:spcBef>
                <a:spcPts val="0"/>
              </a:spcBef>
              <a:spcAft>
                <a:spcPts val="0"/>
              </a:spcAft>
              <a:buClr>
                <a:schemeClr val="dk1"/>
              </a:buClr>
              <a:buSzPts val="1200"/>
              <a:buFont typeface="Calibri"/>
              <a:buNone/>
            </a:pPr>
            <a:endParaRPr b="1"/>
          </a:p>
        </p:txBody>
      </p:sp>
      <p:sp>
        <p:nvSpPr>
          <p:cNvPr id="591" name="Google Shape;591;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9" name="Google Shape;629;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B</a:t>
            </a:r>
            <a:endParaRPr/>
          </a:p>
          <a:p>
            <a:pPr marL="0" marR="0" lvl="0" indent="0" algn="l" rtl="0">
              <a:lnSpc>
                <a:spcPct val="100000"/>
              </a:lnSpc>
              <a:spcBef>
                <a:spcPts val="0"/>
              </a:spcBef>
              <a:spcAft>
                <a:spcPts val="0"/>
              </a:spcAft>
              <a:buClr>
                <a:schemeClr val="dk1"/>
              </a:buClr>
              <a:buSzPts val="1200"/>
              <a:buFont typeface="Calibri"/>
              <a:buNone/>
            </a:pPr>
            <a:endParaRPr b="1"/>
          </a:p>
        </p:txBody>
      </p:sp>
      <p:sp>
        <p:nvSpPr>
          <p:cNvPr id="630" name="Google Shape;630;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8" name="Google Shape;668;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D</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69" name="Google Shape;669;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7" name="Google Shape;707;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D</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08" name="Google Shape;708;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6" name="Google Shape;746;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D</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47" name="Google Shape;747;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Google Shape;784;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5" name="Google Shape;785;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job is to think of the instructions for this car to move from where it is now, into the parking spot outlined by the dotted lines.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you only need to pick three. On your own, pick the letters you think are the correct commands and write them down.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C, F, D</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86" name="Google Shape;786;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4" name="Google Shape;824;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Let’s try another type of command</a:t>
            </a:r>
            <a:endParaRPr/>
          </a:p>
          <a:p>
            <a:pPr marL="0" lvl="0" indent="0" algn="l" rtl="0">
              <a:spcBef>
                <a:spcPts val="0"/>
              </a:spcBef>
              <a:spcAft>
                <a:spcPts val="0"/>
              </a:spcAft>
              <a:buNone/>
            </a:pPr>
            <a:r>
              <a:rPr lang="en-US" sz="1200">
                <a:latin typeface="Verdana"/>
                <a:ea typeface="Verdana"/>
                <a:cs typeface="Verdana"/>
                <a:sym typeface="Verdana"/>
              </a:rPr>
              <a:t>Let’s pretend I’m a robot and you want to write commands for me to zig zag from point A to point B.</a:t>
            </a:r>
            <a:endParaRPr/>
          </a:p>
          <a:p>
            <a:pPr marL="0" lvl="0" indent="0" algn="l" rtl="0">
              <a:spcBef>
                <a:spcPts val="0"/>
              </a:spcBef>
              <a:spcAft>
                <a:spcPts val="0"/>
              </a:spcAft>
              <a:buNone/>
            </a:pPr>
            <a:endParaRPr sz="1200">
              <a:latin typeface="Verdana"/>
              <a:ea typeface="Verdana"/>
              <a:cs typeface="Verdana"/>
              <a:sym typeface="Verdana"/>
            </a:endParaRPr>
          </a:p>
          <a:p>
            <a:pPr marL="171450" lvl="0" indent="-171450" algn="l" rtl="0">
              <a:spcBef>
                <a:spcPts val="0"/>
              </a:spcBef>
              <a:spcAft>
                <a:spcPts val="0"/>
              </a:spcAft>
              <a:buClr>
                <a:schemeClr val="dk1"/>
              </a:buClr>
              <a:buSzPts val="1200"/>
              <a:buFont typeface="Verdana"/>
              <a:buChar char="-"/>
            </a:pPr>
            <a:r>
              <a:rPr lang="en-US" sz="1200">
                <a:latin typeface="Verdana"/>
                <a:ea typeface="Verdana"/>
                <a:cs typeface="Verdana"/>
                <a:sym typeface="Verdana"/>
              </a:rPr>
              <a:t>You could say “take one step left, take one step right” over and over again. </a:t>
            </a:r>
            <a:endParaRPr/>
          </a:p>
          <a:p>
            <a:pPr marL="171450" lvl="0" indent="-171450" algn="l" rtl="0">
              <a:spcBef>
                <a:spcPts val="0"/>
              </a:spcBef>
              <a:spcAft>
                <a:spcPts val="0"/>
              </a:spcAft>
              <a:buClr>
                <a:schemeClr val="dk1"/>
              </a:buClr>
              <a:buSzPts val="1200"/>
              <a:buFont typeface="Verdana"/>
              <a:buChar char="-"/>
            </a:pPr>
            <a:r>
              <a:rPr lang="en-US" sz="1200">
                <a:latin typeface="Verdana"/>
                <a:ea typeface="Verdana"/>
                <a:cs typeface="Verdana"/>
                <a:sym typeface="Verdana"/>
              </a:rPr>
              <a:t>OR you could say “repeat the following 5 times – take one step left, then one step right” </a:t>
            </a:r>
            <a:endParaRPr/>
          </a:p>
          <a:p>
            <a:pPr marL="171450" lvl="0" indent="-171450" algn="l" rtl="0">
              <a:spcBef>
                <a:spcPts val="0"/>
              </a:spcBef>
              <a:spcAft>
                <a:spcPts val="0"/>
              </a:spcAft>
              <a:buClr>
                <a:schemeClr val="dk1"/>
              </a:buClr>
              <a:buSzPts val="1200"/>
              <a:buFont typeface="Verdana"/>
              <a:buChar char="-"/>
            </a:pPr>
            <a:r>
              <a:rPr lang="en-US" sz="1200">
                <a:latin typeface="Verdana"/>
                <a:ea typeface="Verdana"/>
                <a:cs typeface="Verdana"/>
                <a:sym typeface="Verdana"/>
              </a:rPr>
              <a:t>Let’s practice</a:t>
            </a:r>
            <a:endParaRPr/>
          </a:p>
        </p:txBody>
      </p:sp>
      <p:sp>
        <p:nvSpPr>
          <p:cNvPr id="825" name="Google Shape;825;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5" name="Google Shape;845;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goal is to make your car drive around the park and come back exactly to where it started.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On your own, pick the correct commands that would need to be repeated four times.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0"/>
              <a:t>Could give students a hint that you only need </a:t>
            </a:r>
            <a:r>
              <a:rPr lang="en-US" b="1" i="0"/>
              <a:t>two </a:t>
            </a:r>
            <a:r>
              <a:rPr lang="en-US" b="0" i="0"/>
              <a:t>commands.</a:t>
            </a:r>
            <a:endParaRPr i="0"/>
          </a:p>
          <a:p>
            <a:pPr marL="0" marR="0" lvl="0" indent="0" algn="l" rtl="0">
              <a:lnSpc>
                <a:spcPct val="100000"/>
              </a:lnSpc>
              <a:spcBef>
                <a:spcPts val="0"/>
              </a:spcBef>
              <a:spcAft>
                <a:spcPts val="0"/>
              </a:spcAft>
              <a:buClr>
                <a:schemeClr val="dk1"/>
              </a:buClr>
              <a:buSzPts val="1200"/>
              <a:buFont typeface="Calibri"/>
              <a:buNone/>
            </a:pPr>
            <a:r>
              <a:rPr lang="en-US" b="1"/>
              <a:t>Answer would be A, B</a:t>
            </a:r>
            <a:endParaRPr/>
          </a:p>
        </p:txBody>
      </p:sp>
      <p:sp>
        <p:nvSpPr>
          <p:cNvPr id="846" name="Google Shape;846;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1" name="Google Shape;881;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Alright, let’s test to see if our code works.</a:t>
            </a:r>
            <a:endParaRPr/>
          </a:p>
          <a:p>
            <a:pPr marL="0" lvl="0" indent="0" algn="l" rtl="0">
              <a:spcBef>
                <a:spcPts val="0"/>
              </a:spcBef>
              <a:spcAft>
                <a:spcPts val="0"/>
              </a:spcAft>
              <a:buNone/>
            </a:pPr>
            <a:r>
              <a:rPr lang="en-US" i="1"/>
              <a:t>(The next slides are animated version of the code 4 times) </a:t>
            </a:r>
            <a:endParaRPr/>
          </a:p>
        </p:txBody>
      </p:sp>
      <p:sp>
        <p:nvSpPr>
          <p:cNvPr id="882" name="Google Shape;882;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5"/>
        <p:cNvGrpSpPr/>
        <p:nvPr/>
      </p:nvGrpSpPr>
      <p:grpSpPr>
        <a:xfrm>
          <a:off x="0" y="0"/>
          <a:ext cx="0" cy="0"/>
          <a:chOff x="0" y="0"/>
          <a:chExt cx="0" cy="0"/>
        </a:xfrm>
      </p:grpSpPr>
      <p:sp>
        <p:nvSpPr>
          <p:cNvPr id="916" name="Google Shape;91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7" name="Google Shape;917;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8" name="Google Shape;918;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3" name="Google Shape;953;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4" name="Google Shape;954;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9" name="Google Shape;989;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0" name="Google Shape;990;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5" name="Google Shape;1025;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6" name="Google Shape;1026;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9"/>
        <p:cNvGrpSpPr/>
        <p:nvPr/>
      </p:nvGrpSpPr>
      <p:grpSpPr>
        <a:xfrm>
          <a:off x="0" y="0"/>
          <a:ext cx="0" cy="0"/>
          <a:chOff x="0" y="0"/>
          <a:chExt cx="0" cy="0"/>
        </a:xfrm>
      </p:grpSpPr>
      <p:sp>
        <p:nvSpPr>
          <p:cNvPr id="1060" name="Google Shape;1060;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1" name="Google Shape;1061;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2" name="Google Shape;1062;p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Google Shape;1096;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7" name="Google Shape;1097;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Your goal is to make your car drive around the park and come back exactly to where it started.</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There are a list of commands for you to choose from. On your own, pick the correct commands that would need to be repeated four times.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b="1"/>
              <a:t>Answer would be A, B</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Answer would be A, B</a:t>
            </a:r>
            <a:endParaRPr/>
          </a:p>
          <a:p>
            <a:pPr marL="0" lvl="0" indent="0" algn="l" rtl="0">
              <a:spcBef>
                <a:spcPts val="0"/>
              </a:spcBef>
              <a:spcAft>
                <a:spcPts val="0"/>
              </a:spcAft>
              <a:buNone/>
            </a:pPr>
            <a:endParaRPr/>
          </a:p>
        </p:txBody>
      </p:sp>
      <p:sp>
        <p:nvSpPr>
          <p:cNvPr id="1098" name="Google Shape;1098;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1"/>
        <p:cNvGrpSpPr/>
        <p:nvPr/>
      </p:nvGrpSpPr>
      <p:grpSpPr>
        <a:xfrm>
          <a:off x="0" y="0"/>
          <a:ext cx="0" cy="0"/>
          <a:chOff x="0" y="0"/>
          <a:chExt cx="0" cy="0"/>
        </a:xfrm>
      </p:grpSpPr>
      <p:sp>
        <p:nvSpPr>
          <p:cNvPr id="1132" name="Google Shape;1132;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3" name="Google Shape;1133;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4" name="Google Shape;1134;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9" name="Google Shape;1169;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0" name="Google Shape;1170;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3"/>
        <p:cNvGrpSpPr/>
        <p:nvPr/>
      </p:nvGrpSpPr>
      <p:grpSpPr>
        <a:xfrm>
          <a:off x="0" y="0"/>
          <a:ext cx="0" cy="0"/>
          <a:chOff x="0" y="0"/>
          <a:chExt cx="0" cy="0"/>
        </a:xfrm>
      </p:grpSpPr>
      <p:sp>
        <p:nvSpPr>
          <p:cNvPr id="1204" name="Google Shape;1204;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5" name="Google Shape;1205;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6" name="Google Shape;1206;p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9"/>
        <p:cNvGrpSpPr/>
        <p:nvPr/>
      </p:nvGrpSpPr>
      <p:grpSpPr>
        <a:xfrm>
          <a:off x="0" y="0"/>
          <a:ext cx="0" cy="0"/>
          <a:chOff x="0" y="0"/>
          <a:chExt cx="0" cy="0"/>
        </a:xfrm>
      </p:grpSpPr>
      <p:sp>
        <p:nvSpPr>
          <p:cNvPr id="1240" name="Google Shape;1240;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1" name="Google Shape;1241;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latin typeface="Verdana"/>
                <a:ea typeface="Verdana"/>
                <a:cs typeface="Verdana"/>
                <a:sym typeface="Verdana"/>
              </a:rPr>
              <a:t>Some examples:</a:t>
            </a:r>
            <a:endParaRPr/>
          </a:p>
          <a:p>
            <a:pPr marL="0" lvl="0" indent="0" algn="l" rtl="0">
              <a:spcBef>
                <a:spcPts val="0"/>
              </a:spcBef>
              <a:spcAft>
                <a:spcPts val="0"/>
              </a:spcAft>
              <a:buNone/>
            </a:pPr>
            <a:endParaRPr sz="1200">
              <a:latin typeface="Verdana"/>
              <a:ea typeface="Verdana"/>
              <a:cs typeface="Verdana"/>
              <a:sym typeface="Verdana"/>
            </a:endParaRPr>
          </a:p>
          <a:p>
            <a:pPr marL="0" lvl="0" indent="0" algn="l" rtl="0">
              <a:spcBef>
                <a:spcPts val="0"/>
              </a:spcBef>
              <a:spcAft>
                <a:spcPts val="0"/>
              </a:spcAft>
              <a:buNone/>
            </a:pPr>
            <a:r>
              <a:rPr lang="en-US" sz="1200">
                <a:latin typeface="Verdana"/>
                <a:ea typeface="Verdana"/>
                <a:cs typeface="Verdana"/>
                <a:sym typeface="Verdana"/>
              </a:rPr>
              <a:t>If </a:t>
            </a:r>
            <a:r>
              <a:rPr lang="en-US" sz="1200" u="sng">
                <a:latin typeface="Verdana"/>
                <a:ea typeface="Verdana"/>
                <a:cs typeface="Verdana"/>
                <a:sym typeface="Verdana"/>
              </a:rPr>
              <a:t>it rains tomorrow</a:t>
            </a:r>
            <a:r>
              <a:rPr lang="en-US" sz="1200" u="none">
                <a:latin typeface="Verdana"/>
                <a:ea typeface="Verdana"/>
                <a:cs typeface="Verdana"/>
                <a:sym typeface="Verdana"/>
              </a:rPr>
              <a:t>, I will </a:t>
            </a:r>
            <a:r>
              <a:rPr lang="en-US" sz="1200" u="sng">
                <a:latin typeface="Verdana"/>
                <a:ea typeface="Verdana"/>
                <a:cs typeface="Verdana"/>
                <a:sym typeface="Verdana"/>
              </a:rPr>
              <a:t>wear a jacket</a:t>
            </a:r>
            <a:r>
              <a:rPr lang="en-US" sz="1200" u="none">
                <a:latin typeface="Verdana"/>
                <a:ea typeface="Verdana"/>
                <a:cs typeface="Verdana"/>
                <a:sym typeface="Verdana"/>
              </a:rPr>
              <a:t>.</a:t>
            </a:r>
            <a:endParaRPr/>
          </a:p>
          <a:p>
            <a:pPr marL="0" lvl="0" indent="0" algn="l" rtl="0">
              <a:spcBef>
                <a:spcPts val="0"/>
              </a:spcBef>
              <a:spcAft>
                <a:spcPts val="0"/>
              </a:spcAft>
              <a:buNone/>
            </a:pPr>
            <a:r>
              <a:rPr lang="en-US" sz="1200" u="none">
                <a:latin typeface="Verdana"/>
                <a:ea typeface="Verdana"/>
                <a:cs typeface="Verdana"/>
                <a:sym typeface="Verdana"/>
              </a:rPr>
              <a:t>If </a:t>
            </a:r>
            <a:r>
              <a:rPr lang="en-US" sz="1200" u="sng">
                <a:latin typeface="Verdana"/>
                <a:ea typeface="Verdana"/>
                <a:cs typeface="Verdana"/>
                <a:sym typeface="Verdana"/>
              </a:rPr>
              <a:t>I’m hungry</a:t>
            </a:r>
            <a:r>
              <a:rPr lang="en-US" sz="1200" u="none">
                <a:latin typeface="Verdana"/>
                <a:ea typeface="Verdana"/>
                <a:cs typeface="Verdana"/>
                <a:sym typeface="Verdana"/>
              </a:rPr>
              <a:t>, I will </a:t>
            </a:r>
            <a:r>
              <a:rPr lang="en-US" sz="1200" u="sng">
                <a:latin typeface="Verdana"/>
                <a:ea typeface="Verdana"/>
                <a:cs typeface="Verdana"/>
                <a:sym typeface="Verdana"/>
              </a:rPr>
              <a:t>eat.</a:t>
            </a:r>
            <a:endParaRPr/>
          </a:p>
          <a:p>
            <a:pPr marL="0" lvl="0" indent="0" algn="l" rtl="0">
              <a:spcBef>
                <a:spcPts val="0"/>
              </a:spcBef>
              <a:spcAft>
                <a:spcPts val="0"/>
              </a:spcAft>
              <a:buNone/>
            </a:pPr>
            <a:r>
              <a:rPr lang="en-US" sz="1200" u="none">
                <a:latin typeface="Verdana"/>
                <a:ea typeface="Verdana"/>
                <a:cs typeface="Verdana"/>
                <a:sym typeface="Verdana"/>
              </a:rPr>
              <a:t>If </a:t>
            </a:r>
            <a:r>
              <a:rPr lang="en-US" sz="1200" i="0" u="sng">
                <a:latin typeface="Verdana"/>
                <a:ea typeface="Verdana"/>
                <a:cs typeface="Verdana"/>
                <a:sym typeface="Verdana"/>
              </a:rPr>
              <a:t>I’m cold</a:t>
            </a:r>
            <a:r>
              <a:rPr lang="en-US" sz="1200" i="0" u="none">
                <a:latin typeface="Verdana"/>
                <a:ea typeface="Verdana"/>
                <a:cs typeface="Verdana"/>
                <a:sym typeface="Verdana"/>
              </a:rPr>
              <a:t>, I will </a:t>
            </a:r>
            <a:r>
              <a:rPr lang="en-US" sz="1200" i="0" u="sng">
                <a:latin typeface="Verdana"/>
                <a:ea typeface="Verdana"/>
                <a:cs typeface="Verdana"/>
                <a:sym typeface="Verdana"/>
              </a:rPr>
              <a:t>put my sweater on</a:t>
            </a:r>
            <a:r>
              <a:rPr lang="en-US" sz="1200" i="0" u="none">
                <a:latin typeface="Verdana"/>
                <a:ea typeface="Verdana"/>
                <a:cs typeface="Verdana"/>
                <a:sym typeface="Verdana"/>
              </a:rPr>
              <a:t>.</a:t>
            </a:r>
            <a:endParaRPr/>
          </a:p>
          <a:p>
            <a:pPr marL="0" lvl="0" indent="0" algn="l" rtl="0">
              <a:spcBef>
                <a:spcPts val="0"/>
              </a:spcBef>
              <a:spcAft>
                <a:spcPts val="0"/>
              </a:spcAft>
              <a:buNone/>
            </a:pPr>
            <a:endParaRPr sz="1200" i="0" u="none">
              <a:latin typeface="Verdana"/>
              <a:ea typeface="Verdana"/>
              <a:cs typeface="Verdana"/>
              <a:sym typeface="Verdana"/>
            </a:endParaRPr>
          </a:p>
          <a:p>
            <a:pPr marL="0" lvl="0" indent="0" algn="l" rtl="0">
              <a:spcBef>
                <a:spcPts val="0"/>
              </a:spcBef>
              <a:spcAft>
                <a:spcPts val="0"/>
              </a:spcAft>
              <a:buNone/>
            </a:pPr>
            <a:endParaRPr sz="1200" u="none">
              <a:latin typeface="Verdana"/>
              <a:ea typeface="Verdana"/>
              <a:cs typeface="Verdana"/>
              <a:sym typeface="Verdana"/>
            </a:endParaRPr>
          </a:p>
        </p:txBody>
      </p:sp>
      <p:sp>
        <p:nvSpPr>
          <p:cNvPr id="1242" name="Google Shape;1242;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6"/>
        <p:cNvGrpSpPr/>
        <p:nvPr/>
      </p:nvGrpSpPr>
      <p:grpSpPr>
        <a:xfrm>
          <a:off x="0" y="0"/>
          <a:ext cx="0" cy="0"/>
          <a:chOff x="0" y="0"/>
          <a:chExt cx="0" cy="0"/>
        </a:xfrm>
      </p:grpSpPr>
      <p:sp>
        <p:nvSpPr>
          <p:cNvPr id="1247" name="Google Shape;124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8" name="Google Shape;1248;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u="none">
              <a:latin typeface="Verdana"/>
              <a:ea typeface="Verdana"/>
              <a:cs typeface="Verdana"/>
              <a:sym typeface="Verdana"/>
            </a:endParaRPr>
          </a:p>
        </p:txBody>
      </p:sp>
      <p:sp>
        <p:nvSpPr>
          <p:cNvPr id="1249" name="Google Shape;1249;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3"/>
        <p:cNvGrpSpPr/>
        <p:nvPr/>
      </p:nvGrpSpPr>
      <p:grpSpPr>
        <a:xfrm>
          <a:off x="0" y="0"/>
          <a:ext cx="0" cy="0"/>
          <a:chOff x="0" y="0"/>
          <a:chExt cx="0" cy="0"/>
        </a:xfrm>
      </p:grpSpPr>
      <p:sp>
        <p:nvSpPr>
          <p:cNvPr id="1254" name="Google Shape;1254;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5" name="Google Shape;1255;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Suppose there is a robot  walking around in a room:</a:t>
            </a:r>
            <a:endParaRPr/>
          </a:p>
          <a:p>
            <a:pPr marL="0" lvl="0" indent="0" algn="l" rtl="0">
              <a:spcBef>
                <a:spcPts val="0"/>
              </a:spcBef>
              <a:spcAft>
                <a:spcPts val="0"/>
              </a:spcAft>
              <a:buNone/>
            </a:pPr>
            <a:endParaRPr/>
          </a:p>
          <a:p>
            <a:pPr marL="0" lvl="0" indent="0" algn="l" rtl="0">
              <a:spcBef>
                <a:spcPts val="0"/>
              </a:spcBef>
              <a:spcAft>
                <a:spcPts val="0"/>
              </a:spcAft>
              <a:buNone/>
            </a:pPr>
            <a:r>
              <a:rPr lang="en-US" sz="1200">
                <a:latin typeface="Verdana"/>
                <a:ea typeface="Verdana"/>
                <a:cs typeface="Verdana"/>
                <a:sym typeface="Verdana"/>
              </a:rPr>
              <a:t>The code could be “if there is no wall in front of you, take one step forward, if there is a wall in front of you,, turn around 180 degrees.</a:t>
            </a:r>
            <a:endParaRPr/>
          </a:p>
          <a:p>
            <a:pPr marL="0" lvl="0" indent="0" algn="l" rtl="0">
              <a:spcBef>
                <a:spcPts val="0"/>
              </a:spcBef>
              <a:spcAft>
                <a:spcPts val="0"/>
              </a:spcAft>
              <a:buNone/>
            </a:pPr>
            <a:r>
              <a:rPr lang="en-US" sz="1200">
                <a:latin typeface="Verdana"/>
                <a:ea typeface="Verdana"/>
                <a:cs typeface="Verdana"/>
                <a:sym typeface="Verdana"/>
              </a:rPr>
              <a:t>If would look like this! Stress that when the robot hit the wall, it went the other direction.</a:t>
            </a:r>
            <a:endParaRPr/>
          </a:p>
        </p:txBody>
      </p:sp>
      <p:sp>
        <p:nvSpPr>
          <p:cNvPr id="1256" name="Google Shape;1256;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1"/>
        <p:cNvGrpSpPr/>
        <p:nvPr/>
      </p:nvGrpSpPr>
      <p:grpSpPr>
        <a:xfrm>
          <a:off x="0" y="0"/>
          <a:ext cx="0" cy="0"/>
          <a:chOff x="0" y="0"/>
          <a:chExt cx="0" cy="0"/>
        </a:xfrm>
      </p:grpSpPr>
      <p:sp>
        <p:nvSpPr>
          <p:cNvPr id="1262" name="Google Shape;1262;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3" name="Google Shape;1263;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For this challenge, you are going to program the car to stay to the left of the lane and travel to the end of this road.</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Pick from the commands on the bottom left-hand corner of the screen. On your own, pick the correct commands that fit the statements. Once everyone is done working on it, we can take it up as a group! Please don’t say the answer right away, we want to give everyone a chance to think of what is correct!</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1"/>
              <a:t>Give the students a few minutes and either ask them to type it in the chat, or unmute and answer. Say the prompts one by one.</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264" name="Google Shape;1264;p3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5"/>
        <p:cNvGrpSpPr/>
        <p:nvPr/>
      </p:nvGrpSpPr>
      <p:grpSpPr>
        <a:xfrm>
          <a:off x="0" y="0"/>
          <a:ext cx="0" cy="0"/>
          <a:chOff x="0" y="0"/>
          <a:chExt cx="0" cy="0"/>
        </a:xfrm>
      </p:grpSpPr>
      <p:sp>
        <p:nvSpPr>
          <p:cNvPr id="1316" name="Google Shape;1316;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7" name="Google Shape;1317;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Narrate the answer based on the commands</a:t>
            </a:r>
            <a:endParaRPr/>
          </a:p>
          <a:p>
            <a:pPr marL="0" marR="0" lvl="0" indent="0" algn="l" rtl="0">
              <a:lnSpc>
                <a:spcPct val="100000"/>
              </a:lnSpc>
              <a:spcBef>
                <a:spcPts val="0"/>
              </a:spcBef>
              <a:spcAft>
                <a:spcPts val="0"/>
              </a:spcAft>
              <a:buClr>
                <a:schemeClr val="dk1"/>
              </a:buClr>
              <a:buSzPts val="1200"/>
              <a:buFont typeface="Calibri"/>
              <a:buNone/>
            </a:pPr>
            <a:r>
              <a:rPr lang="en-US" i="0"/>
              <a:t>The car will drive forward on the asphalt 1 cm at a time.</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318" name="Google Shape;1318;p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9"/>
        <p:cNvGrpSpPr/>
        <p:nvPr/>
      </p:nvGrpSpPr>
      <p:grpSpPr>
        <a:xfrm>
          <a:off x="0" y="0"/>
          <a:ext cx="0" cy="0"/>
          <a:chOff x="0" y="0"/>
          <a:chExt cx="0" cy="0"/>
        </a:xfrm>
      </p:grpSpPr>
      <p:sp>
        <p:nvSpPr>
          <p:cNvPr id="1370" name="Google Shape;1370;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1" name="Google Shape;1371;p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If it touches the white line, it will rotate the 45 clockwise</a:t>
            </a:r>
            <a:endParaRPr i="1"/>
          </a:p>
          <a:p>
            <a:pPr marL="0" marR="0" lvl="0" indent="0" algn="l" rtl="0">
              <a:lnSpc>
                <a:spcPct val="100000"/>
              </a:lnSpc>
              <a:spcBef>
                <a:spcPts val="0"/>
              </a:spcBef>
              <a:spcAft>
                <a:spcPts val="0"/>
              </a:spcAft>
              <a:buClr>
                <a:schemeClr val="dk1"/>
              </a:buClr>
              <a:buSzPts val="1200"/>
              <a:buFont typeface="Calibri"/>
              <a:buNone/>
            </a:pPr>
            <a:endParaRPr/>
          </a:p>
        </p:txBody>
      </p:sp>
      <p:sp>
        <p:nvSpPr>
          <p:cNvPr id="1372" name="Google Shape;1372;p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3" name="Google Shape;29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3"/>
        <p:cNvGrpSpPr/>
        <p:nvPr/>
      </p:nvGrpSpPr>
      <p:grpSpPr>
        <a:xfrm>
          <a:off x="0" y="0"/>
          <a:ext cx="0" cy="0"/>
          <a:chOff x="0" y="0"/>
          <a:chExt cx="0" cy="0"/>
        </a:xfrm>
      </p:grpSpPr>
      <p:sp>
        <p:nvSpPr>
          <p:cNvPr id="1424" name="Google Shape;142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5" name="Google Shape;1425;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Then it will continue to move forward 1cm on the asphalt</a:t>
            </a:r>
            <a:endParaRPr i="1"/>
          </a:p>
          <a:p>
            <a:pPr marL="0" marR="0" lvl="0" indent="0" algn="l" rtl="0">
              <a:lnSpc>
                <a:spcPct val="100000"/>
              </a:lnSpc>
              <a:spcBef>
                <a:spcPts val="0"/>
              </a:spcBef>
              <a:spcAft>
                <a:spcPts val="0"/>
              </a:spcAft>
              <a:buClr>
                <a:schemeClr val="dk1"/>
              </a:buClr>
              <a:buSzPts val="1200"/>
              <a:buFont typeface="Calibri"/>
              <a:buNone/>
            </a:pPr>
            <a:endParaRPr/>
          </a:p>
        </p:txBody>
      </p:sp>
      <p:sp>
        <p:nvSpPr>
          <p:cNvPr id="1426" name="Google Shape;1426;p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7"/>
        <p:cNvGrpSpPr/>
        <p:nvPr/>
      </p:nvGrpSpPr>
      <p:grpSpPr>
        <a:xfrm>
          <a:off x="0" y="0"/>
          <a:ext cx="0" cy="0"/>
          <a:chOff x="0" y="0"/>
          <a:chExt cx="0" cy="0"/>
        </a:xfrm>
      </p:grpSpPr>
      <p:sp>
        <p:nvSpPr>
          <p:cNvPr id="1478" name="Google Shape;147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9" name="Google Shape;1479;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If it hits the yellow line, it will rotate 45 degrees counterclockwise.</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0"/>
              <a:t>It will continue this until the end of the road!</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480" name="Google Shape;1480;p4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1"/>
        <p:cNvGrpSpPr/>
        <p:nvPr/>
      </p:nvGrpSpPr>
      <p:grpSpPr>
        <a:xfrm>
          <a:off x="0" y="0"/>
          <a:ext cx="0" cy="0"/>
          <a:chOff x="0" y="0"/>
          <a:chExt cx="0" cy="0"/>
        </a:xfrm>
      </p:grpSpPr>
      <p:sp>
        <p:nvSpPr>
          <p:cNvPr id="1532" name="Google Shape;153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3" name="Google Shape;1533;p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If it hits the yellow line, it will rotate 45 degrees counterclockwise.</a:t>
            </a:r>
            <a:endParaRPr/>
          </a:p>
          <a:p>
            <a:pPr marL="0" marR="0" lvl="0" indent="0" algn="l" rtl="0">
              <a:lnSpc>
                <a:spcPct val="100000"/>
              </a:lnSpc>
              <a:spcBef>
                <a:spcPts val="0"/>
              </a:spcBef>
              <a:spcAft>
                <a:spcPts val="0"/>
              </a:spcAft>
              <a:buClr>
                <a:schemeClr val="dk1"/>
              </a:buClr>
              <a:buSzPts val="1200"/>
              <a:buFont typeface="Calibri"/>
              <a:buNone/>
            </a:pPr>
            <a:endParaRPr i="1"/>
          </a:p>
          <a:p>
            <a:pPr marL="0" marR="0" lvl="0" indent="0" algn="l" rtl="0">
              <a:lnSpc>
                <a:spcPct val="100000"/>
              </a:lnSpc>
              <a:spcBef>
                <a:spcPts val="0"/>
              </a:spcBef>
              <a:spcAft>
                <a:spcPts val="0"/>
              </a:spcAft>
              <a:buClr>
                <a:schemeClr val="dk1"/>
              </a:buClr>
              <a:buSzPts val="1200"/>
              <a:buFont typeface="Calibri"/>
              <a:buNone/>
            </a:pPr>
            <a:r>
              <a:rPr lang="en-US" i="0"/>
              <a:t>It will continue these commands until the end of the road!</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534" name="Google Shape;1534;p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5"/>
        <p:cNvGrpSpPr/>
        <p:nvPr/>
      </p:nvGrpSpPr>
      <p:grpSpPr>
        <a:xfrm>
          <a:off x="0" y="0"/>
          <a:ext cx="0" cy="0"/>
          <a:chOff x="0" y="0"/>
          <a:chExt cx="0" cy="0"/>
        </a:xfrm>
      </p:grpSpPr>
      <p:sp>
        <p:nvSpPr>
          <p:cNvPr id="1586" name="Google Shape;1586;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7" name="Google Shape;1587;p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u="none">
                <a:latin typeface="Verdana"/>
                <a:ea typeface="Verdana"/>
                <a:cs typeface="Verdana"/>
                <a:sym typeface="Verdana"/>
              </a:rPr>
              <a:t>You may not have time to cover this, but it could be a good discussion topic has a class and educators could facilitate this afterwards.</a:t>
            </a:r>
            <a:endParaRPr/>
          </a:p>
          <a:p>
            <a:pPr marL="0" lvl="0" indent="0" algn="l" rtl="0">
              <a:spcBef>
                <a:spcPts val="0"/>
              </a:spcBef>
              <a:spcAft>
                <a:spcPts val="0"/>
              </a:spcAft>
              <a:buNone/>
            </a:pPr>
            <a:endParaRPr sz="1200" u="none">
              <a:latin typeface="Verdana"/>
              <a:ea typeface="Verdana"/>
              <a:cs typeface="Verdana"/>
              <a:sym typeface="Verdana"/>
            </a:endParaRPr>
          </a:p>
          <a:p>
            <a:pPr marL="0" lvl="0" indent="0" algn="l" rtl="0">
              <a:spcBef>
                <a:spcPts val="0"/>
              </a:spcBef>
              <a:spcAft>
                <a:spcPts val="0"/>
              </a:spcAft>
              <a:buNone/>
            </a:pPr>
            <a:r>
              <a:rPr lang="en-US" sz="1200" u="none">
                <a:latin typeface="Verdana"/>
                <a:ea typeface="Verdana"/>
                <a:cs typeface="Verdana"/>
                <a:sym typeface="Verdana"/>
              </a:rPr>
              <a:t>Other ideas:</a:t>
            </a:r>
            <a:endParaRPr/>
          </a:p>
          <a:p>
            <a:pPr marL="0" lvl="0" indent="0" algn="l" rtl="0">
              <a:spcBef>
                <a:spcPts val="0"/>
              </a:spcBef>
              <a:spcAft>
                <a:spcPts val="0"/>
              </a:spcAft>
              <a:buNone/>
            </a:pPr>
            <a:r>
              <a:rPr lang="en-US" sz="1200" u="none">
                <a:latin typeface="Verdana"/>
                <a:ea typeface="Verdana"/>
                <a:cs typeface="Verdana"/>
                <a:sym typeface="Verdana"/>
              </a:rPr>
              <a:t>What would happen if a car couldn’t stop in time, and it had to choose what people to injure?</a:t>
            </a:r>
            <a:endParaRPr/>
          </a:p>
          <a:p>
            <a:pPr marL="0" lvl="0" indent="0" algn="l" rtl="0">
              <a:spcBef>
                <a:spcPts val="0"/>
              </a:spcBef>
              <a:spcAft>
                <a:spcPts val="0"/>
              </a:spcAft>
              <a:buNone/>
            </a:pPr>
            <a:r>
              <a:rPr lang="en-US" sz="1200" u="none">
                <a:latin typeface="Verdana"/>
                <a:ea typeface="Verdana"/>
                <a:cs typeface="Verdana"/>
                <a:sym typeface="Verdana"/>
              </a:rPr>
              <a:t>If a self driving car commits a traffic violation or does something illegal, should the driver be responsible for the fine?</a:t>
            </a:r>
            <a:endParaRPr/>
          </a:p>
          <a:p>
            <a:pPr marL="0" lvl="0" indent="0" algn="l" rtl="0">
              <a:spcBef>
                <a:spcPts val="0"/>
              </a:spcBef>
              <a:spcAft>
                <a:spcPts val="0"/>
              </a:spcAft>
              <a:buNone/>
            </a:pPr>
            <a:endParaRPr sz="1200" u="none">
              <a:latin typeface="Verdana"/>
              <a:ea typeface="Verdana"/>
              <a:cs typeface="Verdana"/>
              <a:sym typeface="Verdana"/>
            </a:endParaRPr>
          </a:p>
          <a:p>
            <a:pPr marL="0" lvl="0" indent="0" algn="l" rtl="0">
              <a:spcBef>
                <a:spcPts val="0"/>
              </a:spcBef>
              <a:spcAft>
                <a:spcPts val="0"/>
              </a:spcAft>
              <a:buNone/>
            </a:pPr>
            <a:endParaRPr sz="1200" u="none">
              <a:latin typeface="Verdana"/>
              <a:ea typeface="Verdana"/>
              <a:cs typeface="Verdana"/>
              <a:sym typeface="Verdana"/>
            </a:endParaRPr>
          </a:p>
        </p:txBody>
      </p:sp>
      <p:sp>
        <p:nvSpPr>
          <p:cNvPr id="1588" name="Google Shape;1588;p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2"/>
        <p:cNvGrpSpPr/>
        <p:nvPr/>
      </p:nvGrpSpPr>
      <p:grpSpPr>
        <a:xfrm>
          <a:off x="0" y="0"/>
          <a:ext cx="0" cy="0"/>
          <a:chOff x="0" y="0"/>
          <a:chExt cx="0" cy="0"/>
        </a:xfrm>
      </p:grpSpPr>
      <p:sp>
        <p:nvSpPr>
          <p:cNvPr id="1593" name="Google Shape;159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4" name="Google Shape;1594;p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u="none">
              <a:latin typeface="Verdana"/>
              <a:ea typeface="Verdana"/>
              <a:cs typeface="Verdana"/>
              <a:sym typeface="Verdana"/>
            </a:endParaRPr>
          </a:p>
        </p:txBody>
      </p:sp>
      <p:sp>
        <p:nvSpPr>
          <p:cNvPr id="1595" name="Google Shape;1595;p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9"/>
        <p:cNvGrpSpPr/>
        <p:nvPr/>
      </p:nvGrpSpPr>
      <p:grpSpPr>
        <a:xfrm>
          <a:off x="0" y="0"/>
          <a:ext cx="0" cy="0"/>
          <a:chOff x="0" y="0"/>
          <a:chExt cx="0" cy="0"/>
        </a:xfrm>
      </p:grpSpPr>
      <p:sp>
        <p:nvSpPr>
          <p:cNvPr id="1600" name="Google Shape;1600;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1" name="Google Shape;1601;p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u="none">
              <a:latin typeface="Verdana"/>
              <a:ea typeface="Verdana"/>
              <a:cs typeface="Verdana"/>
              <a:sym typeface="Verdana"/>
            </a:endParaRPr>
          </a:p>
        </p:txBody>
      </p:sp>
      <p:sp>
        <p:nvSpPr>
          <p:cNvPr id="1602" name="Google Shape;1602;p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Answers will vary. Some examples:</a:t>
            </a:r>
            <a:endParaRPr/>
          </a:p>
          <a:p>
            <a:pPr marL="0" lvl="0" indent="0" algn="l" rtl="0">
              <a:spcBef>
                <a:spcPts val="0"/>
              </a:spcBef>
              <a:spcAft>
                <a:spcPts val="0"/>
              </a:spcAft>
              <a:buNone/>
            </a:pPr>
            <a:r>
              <a:rPr lang="en-US"/>
              <a:t>- No because they don’t understand a lot of commands (possible comment</a:t>
            </a:r>
            <a:endParaRPr/>
          </a:p>
          <a:p>
            <a:pPr marL="0" lvl="0" indent="0" algn="l" rtl="0">
              <a:spcBef>
                <a:spcPts val="0"/>
              </a:spcBef>
              <a:spcAft>
                <a:spcPts val="0"/>
              </a:spcAft>
              <a:buNone/>
            </a:pPr>
            <a:r>
              <a:rPr lang="en-US"/>
              <a:t>you can make: “That’s true, but we can teach them new commands”)</a:t>
            </a:r>
            <a:endParaRPr/>
          </a:p>
          <a:p>
            <a:pPr marL="0" lvl="0" indent="0" algn="l" rtl="0">
              <a:spcBef>
                <a:spcPts val="0"/>
              </a:spcBef>
              <a:spcAft>
                <a:spcPts val="0"/>
              </a:spcAft>
              <a:buNone/>
            </a:pPr>
            <a:r>
              <a:rPr lang="en-US"/>
              <a:t>-Yes because they always do exactly what you tell them to do, they don’t</a:t>
            </a:r>
            <a:endParaRPr/>
          </a:p>
          <a:p>
            <a:pPr marL="0" lvl="0" indent="0" algn="l" rtl="0">
              <a:spcBef>
                <a:spcPts val="0"/>
              </a:spcBef>
              <a:spcAft>
                <a:spcPts val="0"/>
              </a:spcAft>
              <a:buNone/>
            </a:pPr>
            <a:r>
              <a:rPr lang="en-US"/>
              <a:t>make mistakes</a:t>
            </a:r>
            <a:endParaRPr/>
          </a:p>
          <a:p>
            <a:pPr marL="0" lvl="0" indent="0" algn="l" rtl="0">
              <a:spcBef>
                <a:spcPts val="0"/>
              </a:spcBef>
              <a:spcAft>
                <a:spcPts val="0"/>
              </a:spcAft>
              <a:buNone/>
            </a:pPr>
            <a:r>
              <a:rPr lang="en-US"/>
              <a:t>-Yes because they can do stuff very quickly</a:t>
            </a:r>
            <a:endParaRPr/>
          </a:p>
        </p:txBody>
      </p:sp>
      <p:sp>
        <p:nvSpPr>
          <p:cNvPr id="304" name="Google Shape;304;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1" name="Google Shape;311;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Answers will vary. Some examples: </a:t>
            </a:r>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 Computer: programmed to play games, display websites, understand keystrokes and make them into a document </a:t>
            </a:r>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 Smartphone: programmed to make phone calls, load and play games, take pictures when you press a button </a:t>
            </a:r>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 Watch: programmed to show the time, make an alarm sound at the time of your choice </a:t>
            </a:r>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 Video game console </a:t>
            </a:r>
            <a:endParaRPr/>
          </a:p>
          <a:p>
            <a:pPr marL="0" lvl="0" indent="0" algn="l" rtl="0">
              <a:spcBef>
                <a:spcPts val="0"/>
              </a:spcBef>
              <a:spcAft>
                <a:spcPts val="0"/>
              </a:spcAft>
              <a:buNone/>
            </a:pPr>
            <a:r>
              <a:rPr lang="en-US" sz="1200" b="1">
                <a:solidFill>
                  <a:schemeClr val="dk1"/>
                </a:solidFill>
                <a:latin typeface="Calibri"/>
                <a:ea typeface="Calibri"/>
                <a:cs typeface="Calibri"/>
                <a:sym typeface="Calibri"/>
              </a:rPr>
              <a:t>- Self-driving car: programmed to follow traffic rules, be able to park, drive along a road, etc </a:t>
            </a:r>
            <a:endParaRPr/>
          </a:p>
          <a:p>
            <a:pPr marL="0" lvl="0" indent="0" algn="l" rtl="0">
              <a:spcBef>
                <a:spcPts val="0"/>
              </a:spcBef>
              <a:spcAft>
                <a:spcPts val="0"/>
              </a:spcAft>
              <a:buNone/>
            </a:pPr>
            <a:endParaRPr/>
          </a:p>
        </p:txBody>
      </p:sp>
      <p:sp>
        <p:nvSpPr>
          <p:cNvPr id="325" name="Google Shape;325;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_EN" type="title">
  <p:cSld name="TITLE">
    <p:spTree>
      <p:nvGrpSpPr>
        <p:cNvPr id="1" name="Shape 15"/>
        <p:cNvGrpSpPr/>
        <p:nvPr/>
      </p:nvGrpSpPr>
      <p:grpSpPr>
        <a:xfrm>
          <a:off x="0" y="0"/>
          <a:ext cx="0" cy="0"/>
          <a:chOff x="0" y="0"/>
          <a:chExt cx="0" cy="0"/>
        </a:xfrm>
      </p:grpSpPr>
      <p:sp>
        <p:nvSpPr>
          <p:cNvPr id="16" name="Google Shape;16;p47"/>
          <p:cNvSpPr txBox="1">
            <a:spLocks noGrp="1"/>
          </p:cNvSpPr>
          <p:nvPr>
            <p:ph type="ctrTitle"/>
          </p:nvPr>
        </p:nvSpPr>
        <p:spPr>
          <a:xfrm>
            <a:off x="685800" y="2200359"/>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7"/>
          <p:cNvSpPr txBox="1">
            <a:spLocks noGrp="1"/>
          </p:cNvSpPr>
          <p:nvPr>
            <p:ph type="subTitle" idx="1"/>
          </p:nvPr>
        </p:nvSpPr>
        <p:spPr>
          <a:xfrm>
            <a:off x="1371600" y="3674535"/>
            <a:ext cx="6400800" cy="968022"/>
          </a:xfrm>
          <a:prstGeom prst="rect">
            <a:avLst/>
          </a:prstGeom>
          <a:noFill/>
          <a:ln>
            <a:noFill/>
          </a:ln>
        </p:spPr>
        <p:txBody>
          <a:bodyPr spcFirstLastPara="1" wrap="square" lIns="91425" tIns="45700" rIns="91425" bIns="45700" anchor="t" anchorCtr="0">
            <a:normAutofit/>
          </a:bodyPr>
          <a:lstStyle>
            <a:lvl1pPr lvl="0" algn="ctr">
              <a:spcBef>
                <a:spcPts val="560"/>
              </a:spcBef>
              <a:spcAft>
                <a:spcPts val="0"/>
              </a:spcAft>
              <a:buSzPts val="2800"/>
              <a:buNone/>
              <a:defRPr sz="2800" b="0">
                <a:solidFill>
                  <a:srgbClr val="65B034"/>
                </a:solidFill>
                <a:latin typeface="Avenir"/>
                <a:ea typeface="Avenir"/>
                <a:cs typeface="Avenir"/>
                <a:sym typeface="Avenir"/>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47"/>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7"/>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7"/>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1" name="Google Shape;21;p47"/>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22" name="Google Shape;22;p47" descr="Header BAR EN_FR.png"/>
          <p:cNvPicPr preferRelativeResize="0"/>
          <p:nvPr/>
        </p:nvPicPr>
        <p:blipFill rotWithShape="1">
          <a:blip r:embed="rId3">
            <a:alphaModFix/>
          </a:blip>
          <a:srcRect/>
          <a:stretch/>
        </p:blipFill>
        <p:spPr>
          <a:xfrm>
            <a:off x="0" y="0"/>
            <a:ext cx="9144000" cy="134470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_EN" type="twoTxTwoObj">
  <p:cSld name="TWO_OBJECTS_WITH_TEXT">
    <p:spTree>
      <p:nvGrpSpPr>
        <p:cNvPr id="1" name="Shape 93"/>
        <p:cNvGrpSpPr/>
        <p:nvPr/>
      </p:nvGrpSpPr>
      <p:grpSpPr>
        <a:xfrm>
          <a:off x="0" y="0"/>
          <a:ext cx="0" cy="0"/>
          <a:chOff x="0" y="0"/>
          <a:chExt cx="0" cy="0"/>
        </a:xfrm>
      </p:grpSpPr>
      <p:sp>
        <p:nvSpPr>
          <p:cNvPr id="94" name="Google Shape;94;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5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1">
                <a:solidFill>
                  <a:srgbClr val="7DB127"/>
                </a:solidFill>
                <a:latin typeface="Avenir"/>
                <a:ea typeface="Avenir"/>
                <a:cs typeface="Avenir"/>
                <a:sym typeface="Avenir"/>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6" name="Google Shape;96;p56"/>
          <p:cNvSpPr txBox="1">
            <a:spLocks noGrp="1"/>
          </p:cNvSpPr>
          <p:nvPr>
            <p:ph type="body" idx="2"/>
          </p:nvPr>
        </p:nvSpPr>
        <p:spPr>
          <a:xfrm>
            <a:off x="457200" y="2174875"/>
            <a:ext cx="4040188" cy="36197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7" name="Google Shape;97;p5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1">
                <a:solidFill>
                  <a:srgbClr val="7DB127"/>
                </a:solidFill>
                <a:latin typeface="Avenir"/>
                <a:ea typeface="Avenir"/>
                <a:cs typeface="Avenir"/>
                <a:sym typeface="Avenir"/>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8" name="Google Shape;98;p56"/>
          <p:cNvSpPr txBox="1">
            <a:spLocks noGrp="1"/>
          </p:cNvSpPr>
          <p:nvPr>
            <p:ph type="body" idx="4"/>
          </p:nvPr>
        </p:nvSpPr>
        <p:spPr>
          <a:xfrm>
            <a:off x="4645025" y="2174875"/>
            <a:ext cx="4041775" cy="36197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9" name="Google Shape;99;p56"/>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56"/>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56"/>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02" name="Google Shape;102;p56"/>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03" name="Google Shape;103;p56"/>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_EN" type="titleOnly">
  <p:cSld name="TITLE_ONLY">
    <p:spTree>
      <p:nvGrpSpPr>
        <p:cNvPr id="1" name="Shape 104"/>
        <p:cNvGrpSpPr/>
        <p:nvPr/>
      </p:nvGrpSpPr>
      <p:grpSpPr>
        <a:xfrm>
          <a:off x="0" y="0"/>
          <a:ext cx="0" cy="0"/>
          <a:chOff x="0" y="0"/>
          <a:chExt cx="0" cy="0"/>
        </a:xfrm>
      </p:grpSpPr>
      <p:sp>
        <p:nvSpPr>
          <p:cNvPr id="105" name="Google Shape;105;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57"/>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57"/>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57"/>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09" name="Google Shape;109;p57"/>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10" name="Google Shape;110;p57"/>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_EN" type="objTx">
  <p:cSld name="OBJECT_WITH_CAPTION_TEXT">
    <p:spTree>
      <p:nvGrpSpPr>
        <p:cNvPr id="1" name="Shape 111"/>
        <p:cNvGrpSpPr/>
        <p:nvPr/>
      </p:nvGrpSpPr>
      <p:grpSpPr>
        <a:xfrm>
          <a:off x="0" y="0"/>
          <a:ext cx="0" cy="0"/>
          <a:chOff x="0" y="0"/>
          <a:chExt cx="0" cy="0"/>
        </a:xfrm>
      </p:grpSpPr>
      <p:sp>
        <p:nvSpPr>
          <p:cNvPr id="112" name="Google Shape;112;p5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A387A"/>
              </a:buClr>
              <a:buSzPts val="2000"/>
              <a:buFont typeface="Verdana"/>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58"/>
          <p:cNvSpPr txBox="1">
            <a:spLocks noGrp="1"/>
          </p:cNvSpPr>
          <p:nvPr>
            <p:ph type="body" idx="1"/>
          </p:nvPr>
        </p:nvSpPr>
        <p:spPr>
          <a:xfrm>
            <a:off x="3575050" y="273050"/>
            <a:ext cx="5111750" cy="5515477"/>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14" name="Google Shape;114;p58"/>
          <p:cNvSpPr txBox="1">
            <a:spLocks noGrp="1"/>
          </p:cNvSpPr>
          <p:nvPr>
            <p:ph type="body" idx="2"/>
          </p:nvPr>
        </p:nvSpPr>
        <p:spPr>
          <a:xfrm>
            <a:off x="457200" y="1435101"/>
            <a:ext cx="3008313" cy="435342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15" name="Google Shape;115;p58"/>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58"/>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58"/>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18" name="Google Shape;118;p58"/>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19" name="Google Shape;119;p58"/>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_EN" type="picTx">
  <p:cSld name="PICTURE_WITH_CAPTION_TEXT">
    <p:spTree>
      <p:nvGrpSpPr>
        <p:cNvPr id="1" name="Shape 120"/>
        <p:cNvGrpSpPr/>
        <p:nvPr/>
      </p:nvGrpSpPr>
      <p:grpSpPr>
        <a:xfrm>
          <a:off x="0" y="0"/>
          <a:ext cx="0" cy="0"/>
          <a:chOff x="0" y="0"/>
          <a:chExt cx="0" cy="0"/>
        </a:xfrm>
      </p:grpSpPr>
      <p:sp>
        <p:nvSpPr>
          <p:cNvPr id="121" name="Google Shape;121;p59"/>
          <p:cNvSpPr txBox="1">
            <a:spLocks noGrp="1"/>
          </p:cNvSpPr>
          <p:nvPr>
            <p:ph type="title"/>
          </p:nvPr>
        </p:nvSpPr>
        <p:spPr>
          <a:xfrm>
            <a:off x="5630334" y="325118"/>
            <a:ext cx="3232023" cy="69897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A387A"/>
              </a:buClr>
              <a:buSzPts val="2000"/>
              <a:buFont typeface="Verdana"/>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59"/>
          <p:cNvSpPr>
            <a:spLocks noGrp="1"/>
          </p:cNvSpPr>
          <p:nvPr>
            <p:ph type="pic" idx="2"/>
          </p:nvPr>
        </p:nvSpPr>
        <p:spPr>
          <a:xfrm>
            <a:off x="70556" y="84667"/>
            <a:ext cx="5342677" cy="6378222"/>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640"/>
              </a:spcBef>
              <a:spcAft>
                <a:spcPts val="0"/>
              </a:spcAft>
              <a:buClr>
                <a:srgbClr val="0A387A"/>
              </a:buClr>
              <a:buSzPts val="3200"/>
              <a:buFont typeface="Arial"/>
              <a:buNone/>
              <a:defRPr sz="3200" b="0" i="0" u="none" strike="noStrike" cap="none">
                <a:solidFill>
                  <a:schemeClr val="dk1"/>
                </a:solidFill>
                <a:latin typeface="Verdana"/>
                <a:ea typeface="Verdana"/>
                <a:cs typeface="Verdana"/>
                <a:sym typeface="Verdana"/>
              </a:defRPr>
            </a:lvl1pPr>
            <a:lvl2pPr marR="0" lvl="1" algn="l" rtl="0">
              <a:spcBef>
                <a:spcPts val="560"/>
              </a:spcBef>
              <a:spcAft>
                <a:spcPts val="0"/>
              </a:spcAft>
              <a:buClr>
                <a:srgbClr val="0A387A"/>
              </a:buClr>
              <a:buSzPts val="2800"/>
              <a:buFont typeface="Arial"/>
              <a:buNone/>
              <a:defRPr sz="2800" b="0" i="0" u="none" strike="noStrike" cap="none">
                <a:solidFill>
                  <a:schemeClr val="dk1"/>
                </a:solidFill>
                <a:latin typeface="Verdana"/>
                <a:ea typeface="Verdana"/>
                <a:cs typeface="Verdana"/>
                <a:sym typeface="Verdana"/>
              </a:defRPr>
            </a:lvl2pPr>
            <a:lvl3pPr marR="0" lvl="2" algn="l" rtl="0">
              <a:spcBef>
                <a:spcPts val="480"/>
              </a:spcBef>
              <a:spcAft>
                <a:spcPts val="0"/>
              </a:spcAft>
              <a:buClr>
                <a:srgbClr val="0A387A"/>
              </a:buClr>
              <a:buSzPts val="2400"/>
              <a:buFont typeface="Arial"/>
              <a:buNone/>
              <a:defRPr sz="2400" b="0" i="0" u="none" strike="noStrike" cap="none">
                <a:solidFill>
                  <a:schemeClr val="dk1"/>
                </a:solidFill>
                <a:latin typeface="Verdana"/>
                <a:ea typeface="Verdana"/>
                <a:cs typeface="Verdana"/>
                <a:sym typeface="Verdana"/>
              </a:defRPr>
            </a:lvl3pPr>
            <a:lvl4pPr marR="0" lvl="3" algn="l" rtl="0">
              <a:spcBef>
                <a:spcPts val="400"/>
              </a:spcBef>
              <a:spcAft>
                <a:spcPts val="0"/>
              </a:spcAft>
              <a:buClr>
                <a:srgbClr val="0A387A"/>
              </a:buClr>
              <a:buSzPts val="2000"/>
              <a:buFont typeface="Arial"/>
              <a:buNone/>
              <a:defRPr sz="2000" b="0" i="0" u="none" strike="noStrike" cap="none">
                <a:solidFill>
                  <a:schemeClr val="dk1"/>
                </a:solidFill>
                <a:latin typeface="Verdana"/>
                <a:ea typeface="Verdana"/>
                <a:cs typeface="Verdana"/>
                <a:sym typeface="Verdana"/>
              </a:defRPr>
            </a:lvl4pPr>
            <a:lvl5pPr marR="0" lvl="4" algn="l" rtl="0">
              <a:spcBef>
                <a:spcPts val="400"/>
              </a:spcBef>
              <a:spcAft>
                <a:spcPts val="0"/>
              </a:spcAft>
              <a:buClr>
                <a:srgbClr val="0A387A"/>
              </a:buClr>
              <a:buSzPts val="2000"/>
              <a:buFont typeface="Arial"/>
              <a:buNone/>
              <a:defRPr sz="20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23" name="Google Shape;123;p59"/>
          <p:cNvSpPr txBox="1">
            <a:spLocks noGrp="1"/>
          </p:cNvSpPr>
          <p:nvPr>
            <p:ph type="body" idx="1"/>
          </p:nvPr>
        </p:nvSpPr>
        <p:spPr>
          <a:xfrm>
            <a:off x="5630334" y="1052496"/>
            <a:ext cx="3232024" cy="460049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24" name="Google Shape;124;p59"/>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59"/>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59"/>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27" name="Google Shape;127;p59"/>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28" name="Google Shape;128;p59"/>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_EN" type="vertTx">
  <p:cSld name="VERTICAL_TEXT">
    <p:spTree>
      <p:nvGrpSpPr>
        <p:cNvPr id="1" name="Shape 129"/>
        <p:cNvGrpSpPr/>
        <p:nvPr/>
      </p:nvGrpSpPr>
      <p:grpSpPr>
        <a:xfrm>
          <a:off x="0" y="0"/>
          <a:ext cx="0" cy="0"/>
          <a:chOff x="0" y="0"/>
          <a:chExt cx="0" cy="0"/>
        </a:xfrm>
      </p:grpSpPr>
      <p:sp>
        <p:nvSpPr>
          <p:cNvPr id="130" name="Google Shape;130;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60"/>
          <p:cNvSpPr txBox="1">
            <a:spLocks noGrp="1"/>
          </p:cNvSpPr>
          <p:nvPr>
            <p:ph type="body" idx="1"/>
          </p:nvPr>
        </p:nvSpPr>
        <p:spPr>
          <a:xfrm rot="5400000">
            <a:off x="2461543" y="-404143"/>
            <a:ext cx="4220914"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2" name="Google Shape;132;p60"/>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60"/>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60"/>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35" name="Google Shape;135;p60"/>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36" name="Google Shape;136;p60"/>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tical Title and Text_EN" type="vertTitleAndTx">
  <p:cSld name="VERTICAL_TITLE_AND_VERTICAL_TEXT">
    <p:spTree>
      <p:nvGrpSpPr>
        <p:cNvPr id="1" name="Shape 137"/>
        <p:cNvGrpSpPr/>
        <p:nvPr/>
      </p:nvGrpSpPr>
      <p:grpSpPr>
        <a:xfrm>
          <a:off x="0" y="0"/>
          <a:ext cx="0" cy="0"/>
          <a:chOff x="0" y="0"/>
          <a:chExt cx="0" cy="0"/>
        </a:xfrm>
      </p:grpSpPr>
      <p:sp>
        <p:nvSpPr>
          <p:cNvPr id="138" name="Google Shape;138;p61"/>
          <p:cNvSpPr txBox="1">
            <a:spLocks noGrp="1"/>
          </p:cNvSpPr>
          <p:nvPr>
            <p:ph type="title"/>
          </p:nvPr>
        </p:nvSpPr>
        <p:spPr>
          <a:xfrm rot="5400000">
            <a:off x="4898092" y="2005946"/>
            <a:ext cx="5520017"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61"/>
          <p:cNvSpPr txBox="1">
            <a:spLocks noGrp="1"/>
          </p:cNvSpPr>
          <p:nvPr>
            <p:ph type="body" idx="1"/>
          </p:nvPr>
        </p:nvSpPr>
        <p:spPr>
          <a:xfrm rot="5400000">
            <a:off x="707092" y="24747"/>
            <a:ext cx="5520016"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0" name="Google Shape;140;p61"/>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61"/>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61"/>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43" name="Google Shape;143;p61"/>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144" name="Google Shape;144;p61"/>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_FR">
  <p:cSld name="Title Slide_FR">
    <p:spTree>
      <p:nvGrpSpPr>
        <p:cNvPr id="1" name="Shape 145"/>
        <p:cNvGrpSpPr/>
        <p:nvPr/>
      </p:nvGrpSpPr>
      <p:grpSpPr>
        <a:xfrm>
          <a:off x="0" y="0"/>
          <a:ext cx="0" cy="0"/>
          <a:chOff x="0" y="0"/>
          <a:chExt cx="0" cy="0"/>
        </a:xfrm>
      </p:grpSpPr>
      <p:sp>
        <p:nvSpPr>
          <p:cNvPr id="146" name="Google Shape;146;p62"/>
          <p:cNvSpPr txBox="1">
            <a:spLocks noGrp="1"/>
          </p:cNvSpPr>
          <p:nvPr>
            <p:ph type="ctrTitle"/>
          </p:nvPr>
        </p:nvSpPr>
        <p:spPr>
          <a:xfrm>
            <a:off x="685800" y="2200359"/>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7" name="Google Shape;147;p62"/>
          <p:cNvSpPr txBox="1">
            <a:spLocks noGrp="1"/>
          </p:cNvSpPr>
          <p:nvPr>
            <p:ph type="subTitle" idx="1"/>
          </p:nvPr>
        </p:nvSpPr>
        <p:spPr>
          <a:xfrm>
            <a:off x="1371600" y="3674535"/>
            <a:ext cx="6400800" cy="968022"/>
          </a:xfrm>
          <a:prstGeom prst="rect">
            <a:avLst/>
          </a:prstGeom>
          <a:noFill/>
          <a:ln>
            <a:noFill/>
          </a:ln>
        </p:spPr>
        <p:txBody>
          <a:bodyPr spcFirstLastPara="1" wrap="square" lIns="91425" tIns="45700" rIns="91425" bIns="45700" anchor="t" anchorCtr="0">
            <a:normAutofit/>
          </a:bodyPr>
          <a:lstStyle>
            <a:lvl1pPr lvl="0" algn="ctr">
              <a:spcBef>
                <a:spcPts val="560"/>
              </a:spcBef>
              <a:spcAft>
                <a:spcPts val="0"/>
              </a:spcAft>
              <a:buSzPts val="2800"/>
              <a:buNone/>
              <a:defRPr sz="2800" b="0">
                <a:solidFill>
                  <a:srgbClr val="65B034"/>
                </a:solidFill>
                <a:latin typeface="Avenir"/>
                <a:ea typeface="Avenir"/>
                <a:cs typeface="Avenir"/>
                <a:sym typeface="Avenir"/>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8" name="Google Shape;148;p62"/>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62"/>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62"/>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51" name="Google Shape;151;p62"/>
          <p:cNvPicPr preferRelativeResize="0"/>
          <p:nvPr/>
        </p:nvPicPr>
        <p:blipFill rotWithShape="1">
          <a:blip r:embed="rId2">
            <a:alphaModFix/>
          </a:blip>
          <a:srcRect/>
          <a:stretch/>
        </p:blipFill>
        <p:spPr>
          <a:xfrm>
            <a:off x="-355533" y="5348326"/>
            <a:ext cx="9840371" cy="1786702"/>
          </a:xfrm>
          <a:prstGeom prst="rect">
            <a:avLst/>
          </a:prstGeom>
          <a:noFill/>
          <a:ln>
            <a:noFill/>
          </a:ln>
        </p:spPr>
      </p:pic>
      <p:pic>
        <p:nvPicPr>
          <p:cNvPr id="152" name="Google Shape;152;p62"/>
          <p:cNvPicPr preferRelativeResize="0"/>
          <p:nvPr/>
        </p:nvPicPr>
        <p:blipFill rotWithShape="1">
          <a:blip r:embed="rId3">
            <a:alphaModFix/>
          </a:blip>
          <a:srcRect/>
          <a:stretch/>
        </p:blipFill>
        <p:spPr>
          <a:xfrm>
            <a:off x="0" y="0"/>
            <a:ext cx="9144000" cy="134470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Slide_FR">
  <p:cSld name="1_Title Slide_FR">
    <p:spTree>
      <p:nvGrpSpPr>
        <p:cNvPr id="1" name="Shape 153"/>
        <p:cNvGrpSpPr/>
        <p:nvPr/>
      </p:nvGrpSpPr>
      <p:grpSpPr>
        <a:xfrm>
          <a:off x="0" y="0"/>
          <a:ext cx="0" cy="0"/>
          <a:chOff x="0" y="0"/>
          <a:chExt cx="0" cy="0"/>
        </a:xfrm>
      </p:grpSpPr>
      <p:sp>
        <p:nvSpPr>
          <p:cNvPr id="154" name="Google Shape;154;p63"/>
          <p:cNvSpPr txBox="1">
            <a:spLocks noGrp="1"/>
          </p:cNvSpPr>
          <p:nvPr>
            <p:ph type="ctrTitle"/>
          </p:nvPr>
        </p:nvSpPr>
        <p:spPr>
          <a:xfrm>
            <a:off x="685800" y="2412024"/>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63"/>
          <p:cNvSpPr txBox="1">
            <a:spLocks noGrp="1"/>
          </p:cNvSpPr>
          <p:nvPr>
            <p:ph type="subTitle" idx="1"/>
          </p:nvPr>
        </p:nvSpPr>
        <p:spPr>
          <a:xfrm>
            <a:off x="1371600" y="3886200"/>
            <a:ext cx="6400800" cy="968022"/>
          </a:xfrm>
          <a:prstGeom prst="rect">
            <a:avLst/>
          </a:prstGeom>
          <a:noFill/>
          <a:ln>
            <a:noFill/>
          </a:ln>
        </p:spPr>
        <p:txBody>
          <a:bodyPr spcFirstLastPara="1" wrap="square" lIns="91425" tIns="45700" rIns="91425" bIns="45700" anchor="t" anchorCtr="0">
            <a:normAutofit/>
          </a:bodyPr>
          <a:lstStyle>
            <a:lvl1pPr lvl="0" algn="ctr">
              <a:spcBef>
                <a:spcPts val="560"/>
              </a:spcBef>
              <a:spcAft>
                <a:spcPts val="0"/>
              </a:spcAft>
              <a:buSzPts val="2800"/>
              <a:buNone/>
              <a:defRPr sz="2800" b="0">
                <a:solidFill>
                  <a:srgbClr val="65B034"/>
                </a:solidFill>
                <a:latin typeface="Avenir"/>
                <a:ea typeface="Avenir"/>
                <a:cs typeface="Avenir"/>
                <a:sym typeface="Avenir"/>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56" name="Google Shape;156;p63"/>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63"/>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63"/>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59" name="Google Shape;159;p63"/>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160" name="Google Shape;160;p63"/>
          <p:cNvPicPr preferRelativeResize="0"/>
          <p:nvPr/>
        </p:nvPicPr>
        <p:blipFill rotWithShape="1">
          <a:blip r:embed="rId3">
            <a:alphaModFix/>
          </a:blip>
          <a:srcRect/>
          <a:stretch/>
        </p:blipFill>
        <p:spPr>
          <a:xfrm>
            <a:off x="0" y="0"/>
            <a:ext cx="9144000" cy="1344705"/>
          </a:xfrm>
          <a:prstGeom prst="rect">
            <a:avLst/>
          </a:prstGeom>
          <a:noFill/>
          <a:ln>
            <a:noFill/>
          </a:ln>
        </p:spPr>
      </p:pic>
      <p:pic>
        <p:nvPicPr>
          <p:cNvPr id="161" name="Google Shape;161;p63"/>
          <p:cNvPicPr preferRelativeResize="0"/>
          <p:nvPr/>
        </p:nvPicPr>
        <p:blipFill rotWithShape="1">
          <a:blip r:embed="rId4">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_FR">
  <p:cSld name="Title and Content_FR">
    <p:spTree>
      <p:nvGrpSpPr>
        <p:cNvPr id="1" name="Shape 162"/>
        <p:cNvGrpSpPr/>
        <p:nvPr/>
      </p:nvGrpSpPr>
      <p:grpSpPr>
        <a:xfrm>
          <a:off x="0" y="0"/>
          <a:ext cx="0" cy="0"/>
          <a:chOff x="0" y="0"/>
          <a:chExt cx="0" cy="0"/>
        </a:xfrm>
      </p:grpSpPr>
      <p:sp>
        <p:nvSpPr>
          <p:cNvPr id="163" name="Google Shape;163;p6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4" name="Google Shape;164;p64"/>
          <p:cNvSpPr txBox="1">
            <a:spLocks noGrp="1"/>
          </p:cNvSpPr>
          <p:nvPr>
            <p:ph type="body" idx="1"/>
          </p:nvPr>
        </p:nvSpPr>
        <p:spPr>
          <a:xfrm>
            <a:off x="457200" y="1600200"/>
            <a:ext cx="8229600" cy="4220914"/>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5" name="Google Shape;165;p64"/>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64"/>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64"/>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68" name="Google Shape;168;p64"/>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169" name="Google Shape;169;p64"/>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_FR">
  <p:cSld name="Section Header_FR">
    <p:spTree>
      <p:nvGrpSpPr>
        <p:cNvPr id="1" name="Shape 170"/>
        <p:cNvGrpSpPr/>
        <p:nvPr/>
      </p:nvGrpSpPr>
      <p:grpSpPr>
        <a:xfrm>
          <a:off x="0" y="0"/>
          <a:ext cx="0" cy="0"/>
          <a:chOff x="0" y="0"/>
          <a:chExt cx="0" cy="0"/>
        </a:xfrm>
      </p:grpSpPr>
      <p:sp>
        <p:nvSpPr>
          <p:cNvPr id="171" name="Google Shape;171;p65"/>
          <p:cNvSpPr txBox="1">
            <a:spLocks noGrp="1"/>
          </p:cNvSpPr>
          <p:nvPr>
            <p:ph type="title"/>
          </p:nvPr>
        </p:nvSpPr>
        <p:spPr>
          <a:xfrm>
            <a:off x="722313" y="3070577"/>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A387A"/>
              </a:buClr>
              <a:buSzPts val="4000"/>
              <a:buFont typeface="Verdana"/>
              <a:buNone/>
              <a:defRPr sz="4000" b="0" cap="none">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2" name="Google Shape;172;p65"/>
          <p:cNvSpPr txBox="1">
            <a:spLocks noGrp="1"/>
          </p:cNvSpPr>
          <p:nvPr>
            <p:ph type="body" idx="1"/>
          </p:nvPr>
        </p:nvSpPr>
        <p:spPr>
          <a:xfrm>
            <a:off x="722313" y="1566157"/>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0">
                <a:solidFill>
                  <a:srgbClr val="65B034"/>
                </a:solidFill>
                <a:latin typeface="Avenir"/>
                <a:ea typeface="Avenir"/>
                <a:cs typeface="Avenir"/>
                <a:sym typeface="Avenir"/>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73" name="Google Shape;173;p65"/>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65"/>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65"/>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76" name="Google Shape;176;p65"/>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177" name="Google Shape;177;p65"/>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Slide_EN">
  <p:cSld name="1_Title Slide_EN">
    <p:spTree>
      <p:nvGrpSpPr>
        <p:cNvPr id="1" name="Shape 23"/>
        <p:cNvGrpSpPr/>
        <p:nvPr/>
      </p:nvGrpSpPr>
      <p:grpSpPr>
        <a:xfrm>
          <a:off x="0" y="0"/>
          <a:ext cx="0" cy="0"/>
          <a:chOff x="0" y="0"/>
          <a:chExt cx="0" cy="0"/>
        </a:xfrm>
      </p:grpSpPr>
      <p:sp>
        <p:nvSpPr>
          <p:cNvPr id="24" name="Google Shape;24;p48"/>
          <p:cNvSpPr txBox="1">
            <a:spLocks noGrp="1"/>
          </p:cNvSpPr>
          <p:nvPr>
            <p:ph type="ctrTitle"/>
          </p:nvPr>
        </p:nvSpPr>
        <p:spPr>
          <a:xfrm>
            <a:off x="685800" y="2412024"/>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8"/>
          <p:cNvSpPr txBox="1">
            <a:spLocks noGrp="1"/>
          </p:cNvSpPr>
          <p:nvPr>
            <p:ph type="subTitle" idx="1"/>
          </p:nvPr>
        </p:nvSpPr>
        <p:spPr>
          <a:xfrm>
            <a:off x="1371600" y="3886200"/>
            <a:ext cx="6400800" cy="968022"/>
          </a:xfrm>
          <a:prstGeom prst="rect">
            <a:avLst/>
          </a:prstGeom>
          <a:noFill/>
          <a:ln>
            <a:noFill/>
          </a:ln>
        </p:spPr>
        <p:txBody>
          <a:bodyPr spcFirstLastPara="1" wrap="square" lIns="91425" tIns="45700" rIns="91425" bIns="45700" anchor="t" anchorCtr="0">
            <a:normAutofit/>
          </a:bodyPr>
          <a:lstStyle>
            <a:lvl1pPr lvl="0" algn="ctr">
              <a:spcBef>
                <a:spcPts val="560"/>
              </a:spcBef>
              <a:spcAft>
                <a:spcPts val="0"/>
              </a:spcAft>
              <a:buSzPts val="2800"/>
              <a:buNone/>
              <a:defRPr sz="2800" b="0">
                <a:solidFill>
                  <a:srgbClr val="65B034"/>
                </a:solidFill>
                <a:latin typeface="Avenir"/>
                <a:ea typeface="Avenir"/>
                <a:cs typeface="Avenir"/>
                <a:sym typeface="Avenir"/>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6" name="Google Shape;26;p48"/>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8"/>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8"/>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9" name="Google Shape;29;p48"/>
          <p:cNvPicPr preferRelativeResize="0"/>
          <p:nvPr/>
        </p:nvPicPr>
        <p:blipFill rotWithShape="1">
          <a:blip r:embed="rId2">
            <a:alphaModFix/>
          </a:blip>
          <a:srcRect/>
          <a:stretch/>
        </p:blipFill>
        <p:spPr>
          <a:xfrm>
            <a:off x="0" y="0"/>
            <a:ext cx="9143999" cy="1344705"/>
          </a:xfrm>
          <a:prstGeom prst="rect">
            <a:avLst/>
          </a:prstGeom>
          <a:noFill/>
          <a:ln>
            <a:noFill/>
          </a:ln>
        </p:spPr>
      </p:pic>
      <p:pic>
        <p:nvPicPr>
          <p:cNvPr id="30" name="Google Shape;30;p48"/>
          <p:cNvPicPr preferRelativeResize="0"/>
          <p:nvPr/>
        </p:nvPicPr>
        <p:blipFill rotWithShape="1">
          <a:blip r:embed="rId3">
            <a:alphaModFix/>
          </a:blip>
          <a:srcRect/>
          <a:stretch/>
        </p:blipFill>
        <p:spPr>
          <a:xfrm>
            <a:off x="5654951" y="5950374"/>
            <a:ext cx="3261553" cy="374209"/>
          </a:xfrm>
          <a:prstGeom prst="rect">
            <a:avLst/>
          </a:prstGeom>
          <a:noFill/>
          <a:ln>
            <a:noFill/>
          </a:ln>
        </p:spPr>
      </p:pic>
      <p:pic>
        <p:nvPicPr>
          <p:cNvPr id="31" name="Google Shape;31;p48"/>
          <p:cNvPicPr preferRelativeResize="0"/>
          <p:nvPr/>
        </p:nvPicPr>
        <p:blipFill rotWithShape="1">
          <a:blip r:embed="rId4">
            <a:alphaModFix/>
          </a:blip>
          <a:srcRect/>
          <a:stretch/>
        </p:blipFill>
        <p:spPr>
          <a:xfrm>
            <a:off x="-346950" y="5357849"/>
            <a:ext cx="9829617" cy="1761621"/>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_FR">
  <p:cSld name="Two Content_FR">
    <p:spTree>
      <p:nvGrpSpPr>
        <p:cNvPr id="1" name="Shape 178"/>
        <p:cNvGrpSpPr/>
        <p:nvPr/>
      </p:nvGrpSpPr>
      <p:grpSpPr>
        <a:xfrm>
          <a:off x="0" y="0"/>
          <a:ext cx="0" cy="0"/>
          <a:chOff x="0" y="0"/>
          <a:chExt cx="0" cy="0"/>
        </a:xfrm>
      </p:grpSpPr>
      <p:sp>
        <p:nvSpPr>
          <p:cNvPr id="179" name="Google Shape;179;p6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0" name="Google Shape;180;p66"/>
          <p:cNvSpPr txBox="1">
            <a:spLocks noGrp="1"/>
          </p:cNvSpPr>
          <p:nvPr>
            <p:ph type="body" idx="1"/>
          </p:nvPr>
        </p:nvSpPr>
        <p:spPr>
          <a:xfrm>
            <a:off x="457200" y="1600201"/>
            <a:ext cx="4038600" cy="4194454"/>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81" name="Google Shape;181;p66"/>
          <p:cNvSpPr txBox="1">
            <a:spLocks noGrp="1"/>
          </p:cNvSpPr>
          <p:nvPr>
            <p:ph type="body" idx="2"/>
          </p:nvPr>
        </p:nvSpPr>
        <p:spPr>
          <a:xfrm>
            <a:off x="4648200" y="1600200"/>
            <a:ext cx="4038600"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82" name="Google Shape;182;p66"/>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66"/>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66"/>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85" name="Google Shape;185;p66"/>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186" name="Google Shape;186;p66"/>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2_Two Content_FR">
  <p:cSld name="2_Two Content_FR">
    <p:spTree>
      <p:nvGrpSpPr>
        <p:cNvPr id="1" name="Shape 187"/>
        <p:cNvGrpSpPr/>
        <p:nvPr/>
      </p:nvGrpSpPr>
      <p:grpSpPr>
        <a:xfrm>
          <a:off x="0" y="0"/>
          <a:ext cx="0" cy="0"/>
          <a:chOff x="0" y="0"/>
          <a:chExt cx="0" cy="0"/>
        </a:xfrm>
      </p:grpSpPr>
      <p:sp>
        <p:nvSpPr>
          <p:cNvPr id="188" name="Google Shape;188;p67"/>
          <p:cNvSpPr>
            <a:spLocks noGrp="1"/>
          </p:cNvSpPr>
          <p:nvPr>
            <p:ph type="pic" idx="2"/>
          </p:nvPr>
        </p:nvSpPr>
        <p:spPr>
          <a:xfrm>
            <a:off x="84666" y="112888"/>
            <a:ext cx="4430713" cy="6324600"/>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9" name="Google Shape;189;p67"/>
          <p:cNvSpPr txBox="1">
            <a:spLocks noGrp="1"/>
          </p:cNvSpPr>
          <p:nvPr>
            <p:ph type="title"/>
          </p:nvPr>
        </p:nvSpPr>
        <p:spPr>
          <a:xfrm>
            <a:off x="4648200" y="274638"/>
            <a:ext cx="4038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0" name="Google Shape;190;p67"/>
          <p:cNvSpPr txBox="1">
            <a:spLocks noGrp="1"/>
          </p:cNvSpPr>
          <p:nvPr>
            <p:ph type="body" idx="1"/>
          </p:nvPr>
        </p:nvSpPr>
        <p:spPr>
          <a:xfrm>
            <a:off x="4648200" y="1600200"/>
            <a:ext cx="4038600"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91" name="Google Shape;191;p67"/>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67"/>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67"/>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94" name="Google Shape;194;p67"/>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195" name="Google Shape;195;p67"/>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3_Two Content_FR">
  <p:cSld name="3_Two Content_FR">
    <p:spTree>
      <p:nvGrpSpPr>
        <p:cNvPr id="1" name="Shape 196"/>
        <p:cNvGrpSpPr/>
        <p:nvPr/>
      </p:nvGrpSpPr>
      <p:grpSpPr>
        <a:xfrm>
          <a:off x="0" y="0"/>
          <a:ext cx="0" cy="0"/>
          <a:chOff x="0" y="0"/>
          <a:chExt cx="0" cy="0"/>
        </a:xfrm>
      </p:grpSpPr>
      <p:sp>
        <p:nvSpPr>
          <p:cNvPr id="197" name="Google Shape;197;p68"/>
          <p:cNvSpPr>
            <a:spLocks noGrp="1"/>
          </p:cNvSpPr>
          <p:nvPr>
            <p:ph type="pic" idx="2"/>
          </p:nvPr>
        </p:nvSpPr>
        <p:spPr>
          <a:xfrm>
            <a:off x="84666" y="4741333"/>
            <a:ext cx="2432967" cy="1707444"/>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8" name="Google Shape;198;p68"/>
          <p:cNvSpPr txBox="1">
            <a:spLocks noGrp="1"/>
          </p:cNvSpPr>
          <p:nvPr>
            <p:ph type="title"/>
          </p:nvPr>
        </p:nvSpPr>
        <p:spPr>
          <a:xfrm>
            <a:off x="2850444" y="274638"/>
            <a:ext cx="5836356"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68"/>
          <p:cNvSpPr txBox="1">
            <a:spLocks noGrp="1"/>
          </p:cNvSpPr>
          <p:nvPr>
            <p:ph type="body" idx="1"/>
          </p:nvPr>
        </p:nvSpPr>
        <p:spPr>
          <a:xfrm>
            <a:off x="2850444" y="1600200"/>
            <a:ext cx="5836356"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00" name="Google Shape;200;p68"/>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68"/>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68"/>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203" name="Google Shape;203;p68"/>
          <p:cNvSpPr>
            <a:spLocks noGrp="1"/>
          </p:cNvSpPr>
          <p:nvPr>
            <p:ph type="pic" idx="3"/>
          </p:nvPr>
        </p:nvSpPr>
        <p:spPr>
          <a:xfrm>
            <a:off x="84666" y="98778"/>
            <a:ext cx="2432967" cy="2017889"/>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4" name="Google Shape;204;p68"/>
          <p:cNvSpPr>
            <a:spLocks noGrp="1"/>
          </p:cNvSpPr>
          <p:nvPr>
            <p:ph type="pic" idx="4"/>
          </p:nvPr>
        </p:nvSpPr>
        <p:spPr>
          <a:xfrm>
            <a:off x="84666" y="2207858"/>
            <a:ext cx="2432967" cy="2448808"/>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05" name="Google Shape;205;p68"/>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06" name="Google Shape;206;p68"/>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4_Two Content_FR">
  <p:cSld name="4_Two Content_FR">
    <p:spTree>
      <p:nvGrpSpPr>
        <p:cNvPr id="1" name="Shape 207"/>
        <p:cNvGrpSpPr/>
        <p:nvPr/>
      </p:nvGrpSpPr>
      <p:grpSpPr>
        <a:xfrm>
          <a:off x="0" y="0"/>
          <a:ext cx="0" cy="0"/>
          <a:chOff x="0" y="0"/>
          <a:chExt cx="0" cy="0"/>
        </a:xfrm>
      </p:grpSpPr>
      <p:sp>
        <p:nvSpPr>
          <p:cNvPr id="208" name="Google Shape;208;p69"/>
          <p:cNvSpPr txBox="1">
            <a:spLocks noGrp="1"/>
          </p:cNvSpPr>
          <p:nvPr>
            <p:ph type="title"/>
          </p:nvPr>
        </p:nvSpPr>
        <p:spPr>
          <a:xfrm>
            <a:off x="443088" y="274638"/>
            <a:ext cx="5836356"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9" name="Google Shape;209;p69"/>
          <p:cNvSpPr txBox="1">
            <a:spLocks noGrp="1"/>
          </p:cNvSpPr>
          <p:nvPr>
            <p:ph type="body" idx="1"/>
          </p:nvPr>
        </p:nvSpPr>
        <p:spPr>
          <a:xfrm>
            <a:off x="443088" y="1600200"/>
            <a:ext cx="5836356"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10" name="Google Shape;210;p69"/>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1" name="Google Shape;211;p69"/>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2" name="Google Shape;212;p69"/>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213" name="Google Shape;213;p69"/>
          <p:cNvSpPr>
            <a:spLocks noGrp="1"/>
          </p:cNvSpPr>
          <p:nvPr>
            <p:ph type="pic" idx="2"/>
          </p:nvPr>
        </p:nvSpPr>
        <p:spPr>
          <a:xfrm>
            <a:off x="6646332" y="98778"/>
            <a:ext cx="2432967" cy="3160889"/>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14" name="Google Shape;214;p69"/>
          <p:cNvSpPr>
            <a:spLocks noGrp="1"/>
          </p:cNvSpPr>
          <p:nvPr>
            <p:ph type="pic" idx="3"/>
          </p:nvPr>
        </p:nvSpPr>
        <p:spPr>
          <a:xfrm>
            <a:off x="6646332" y="3358443"/>
            <a:ext cx="2432967" cy="2314223"/>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15" name="Google Shape;215;p69"/>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16" name="Google Shape;216;p69"/>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mparison_FR">
  <p:cSld name="Comparison_FR">
    <p:spTree>
      <p:nvGrpSpPr>
        <p:cNvPr id="1" name="Shape 217"/>
        <p:cNvGrpSpPr/>
        <p:nvPr/>
      </p:nvGrpSpPr>
      <p:grpSpPr>
        <a:xfrm>
          <a:off x="0" y="0"/>
          <a:ext cx="0" cy="0"/>
          <a:chOff x="0" y="0"/>
          <a:chExt cx="0" cy="0"/>
        </a:xfrm>
      </p:grpSpPr>
      <p:sp>
        <p:nvSpPr>
          <p:cNvPr id="218" name="Google Shape;218;p7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9" name="Google Shape;219;p7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1">
                <a:solidFill>
                  <a:srgbClr val="7DB127"/>
                </a:solidFill>
                <a:latin typeface="Avenir"/>
                <a:ea typeface="Avenir"/>
                <a:cs typeface="Avenir"/>
                <a:sym typeface="Avenir"/>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20" name="Google Shape;220;p70"/>
          <p:cNvSpPr txBox="1">
            <a:spLocks noGrp="1"/>
          </p:cNvSpPr>
          <p:nvPr>
            <p:ph type="body" idx="2"/>
          </p:nvPr>
        </p:nvSpPr>
        <p:spPr>
          <a:xfrm>
            <a:off x="457200" y="2174875"/>
            <a:ext cx="4040188" cy="36197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21" name="Google Shape;221;p7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1">
                <a:solidFill>
                  <a:srgbClr val="7DB127"/>
                </a:solidFill>
                <a:latin typeface="Avenir"/>
                <a:ea typeface="Avenir"/>
                <a:cs typeface="Avenir"/>
                <a:sym typeface="Avenir"/>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22" name="Google Shape;222;p70"/>
          <p:cNvSpPr txBox="1">
            <a:spLocks noGrp="1"/>
          </p:cNvSpPr>
          <p:nvPr>
            <p:ph type="body" idx="4"/>
          </p:nvPr>
        </p:nvSpPr>
        <p:spPr>
          <a:xfrm>
            <a:off x="4645025" y="2174875"/>
            <a:ext cx="4041775" cy="36197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23" name="Google Shape;223;p70"/>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4" name="Google Shape;224;p70"/>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5" name="Google Shape;225;p70"/>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26" name="Google Shape;226;p70"/>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27" name="Google Shape;227;p70"/>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_FR">
  <p:cSld name="Title Only_FR">
    <p:spTree>
      <p:nvGrpSpPr>
        <p:cNvPr id="1" name="Shape 228"/>
        <p:cNvGrpSpPr/>
        <p:nvPr/>
      </p:nvGrpSpPr>
      <p:grpSpPr>
        <a:xfrm>
          <a:off x="0" y="0"/>
          <a:ext cx="0" cy="0"/>
          <a:chOff x="0" y="0"/>
          <a:chExt cx="0" cy="0"/>
        </a:xfrm>
      </p:grpSpPr>
      <p:sp>
        <p:nvSpPr>
          <p:cNvPr id="229" name="Google Shape;229;p7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0" name="Google Shape;230;p71"/>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1" name="Google Shape;231;p71"/>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71"/>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33" name="Google Shape;233;p71"/>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34" name="Google Shape;234;p71"/>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_FR">
  <p:cSld name="Blank_FR">
    <p:spTree>
      <p:nvGrpSpPr>
        <p:cNvPr id="1" name="Shape 235"/>
        <p:cNvGrpSpPr/>
        <p:nvPr/>
      </p:nvGrpSpPr>
      <p:grpSpPr>
        <a:xfrm>
          <a:off x="0" y="0"/>
          <a:ext cx="0" cy="0"/>
          <a:chOff x="0" y="0"/>
          <a:chExt cx="0" cy="0"/>
        </a:xfrm>
      </p:grpSpPr>
      <p:sp>
        <p:nvSpPr>
          <p:cNvPr id="236" name="Google Shape;236;p72"/>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7" name="Google Shape;237;p72"/>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72"/>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39" name="Google Shape;239;p72"/>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40" name="Google Shape;240;p72"/>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ntent with Caption_FR">
  <p:cSld name="Content with Caption_FR">
    <p:spTree>
      <p:nvGrpSpPr>
        <p:cNvPr id="1" name="Shape 241"/>
        <p:cNvGrpSpPr/>
        <p:nvPr/>
      </p:nvGrpSpPr>
      <p:grpSpPr>
        <a:xfrm>
          <a:off x="0" y="0"/>
          <a:ext cx="0" cy="0"/>
          <a:chOff x="0" y="0"/>
          <a:chExt cx="0" cy="0"/>
        </a:xfrm>
      </p:grpSpPr>
      <p:sp>
        <p:nvSpPr>
          <p:cNvPr id="242" name="Google Shape;242;p7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A387A"/>
              </a:buClr>
              <a:buSzPts val="2000"/>
              <a:buFont typeface="Verdana"/>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3" name="Google Shape;243;p73"/>
          <p:cNvSpPr txBox="1">
            <a:spLocks noGrp="1"/>
          </p:cNvSpPr>
          <p:nvPr>
            <p:ph type="body" idx="1"/>
          </p:nvPr>
        </p:nvSpPr>
        <p:spPr>
          <a:xfrm>
            <a:off x="3575050" y="273050"/>
            <a:ext cx="5111750" cy="5515477"/>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44" name="Google Shape;244;p73"/>
          <p:cNvSpPr txBox="1">
            <a:spLocks noGrp="1"/>
          </p:cNvSpPr>
          <p:nvPr>
            <p:ph type="body" idx="2"/>
          </p:nvPr>
        </p:nvSpPr>
        <p:spPr>
          <a:xfrm>
            <a:off x="457200" y="1435101"/>
            <a:ext cx="3008313" cy="435342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45" name="Google Shape;245;p73"/>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73"/>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7" name="Google Shape;247;p73"/>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48" name="Google Shape;248;p73"/>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49" name="Google Shape;249;p73"/>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Picture with Caption_FR">
  <p:cSld name="Picture with Caption_FR">
    <p:spTree>
      <p:nvGrpSpPr>
        <p:cNvPr id="1" name="Shape 250"/>
        <p:cNvGrpSpPr/>
        <p:nvPr/>
      </p:nvGrpSpPr>
      <p:grpSpPr>
        <a:xfrm>
          <a:off x="0" y="0"/>
          <a:ext cx="0" cy="0"/>
          <a:chOff x="0" y="0"/>
          <a:chExt cx="0" cy="0"/>
        </a:xfrm>
      </p:grpSpPr>
      <p:sp>
        <p:nvSpPr>
          <p:cNvPr id="251" name="Google Shape;251;p74"/>
          <p:cNvSpPr txBox="1">
            <a:spLocks noGrp="1"/>
          </p:cNvSpPr>
          <p:nvPr>
            <p:ph type="title"/>
          </p:nvPr>
        </p:nvSpPr>
        <p:spPr>
          <a:xfrm>
            <a:off x="5630334" y="325118"/>
            <a:ext cx="3232023" cy="69897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A387A"/>
              </a:buClr>
              <a:buSzPts val="2000"/>
              <a:buFont typeface="Verdana"/>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2" name="Google Shape;252;p74"/>
          <p:cNvSpPr>
            <a:spLocks noGrp="1"/>
          </p:cNvSpPr>
          <p:nvPr>
            <p:ph type="pic" idx="2"/>
          </p:nvPr>
        </p:nvSpPr>
        <p:spPr>
          <a:xfrm>
            <a:off x="70556" y="84667"/>
            <a:ext cx="5342677" cy="6378222"/>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640"/>
              </a:spcBef>
              <a:spcAft>
                <a:spcPts val="0"/>
              </a:spcAft>
              <a:buClr>
                <a:srgbClr val="0A387A"/>
              </a:buClr>
              <a:buSzPts val="3200"/>
              <a:buFont typeface="Arial"/>
              <a:buNone/>
              <a:defRPr sz="3200" b="0" i="0" u="none" strike="noStrike" cap="none">
                <a:solidFill>
                  <a:schemeClr val="dk1"/>
                </a:solidFill>
                <a:latin typeface="Verdana"/>
                <a:ea typeface="Verdana"/>
                <a:cs typeface="Verdana"/>
                <a:sym typeface="Verdana"/>
              </a:defRPr>
            </a:lvl1pPr>
            <a:lvl2pPr marR="0" lvl="1" algn="l" rtl="0">
              <a:spcBef>
                <a:spcPts val="560"/>
              </a:spcBef>
              <a:spcAft>
                <a:spcPts val="0"/>
              </a:spcAft>
              <a:buClr>
                <a:srgbClr val="0A387A"/>
              </a:buClr>
              <a:buSzPts val="2800"/>
              <a:buFont typeface="Arial"/>
              <a:buNone/>
              <a:defRPr sz="2800" b="0" i="0" u="none" strike="noStrike" cap="none">
                <a:solidFill>
                  <a:schemeClr val="dk1"/>
                </a:solidFill>
                <a:latin typeface="Verdana"/>
                <a:ea typeface="Verdana"/>
                <a:cs typeface="Verdana"/>
                <a:sym typeface="Verdana"/>
              </a:defRPr>
            </a:lvl2pPr>
            <a:lvl3pPr marR="0" lvl="2" algn="l" rtl="0">
              <a:spcBef>
                <a:spcPts val="480"/>
              </a:spcBef>
              <a:spcAft>
                <a:spcPts val="0"/>
              </a:spcAft>
              <a:buClr>
                <a:srgbClr val="0A387A"/>
              </a:buClr>
              <a:buSzPts val="2400"/>
              <a:buFont typeface="Arial"/>
              <a:buNone/>
              <a:defRPr sz="2400" b="0" i="0" u="none" strike="noStrike" cap="none">
                <a:solidFill>
                  <a:schemeClr val="dk1"/>
                </a:solidFill>
                <a:latin typeface="Verdana"/>
                <a:ea typeface="Verdana"/>
                <a:cs typeface="Verdana"/>
                <a:sym typeface="Verdana"/>
              </a:defRPr>
            </a:lvl3pPr>
            <a:lvl4pPr marR="0" lvl="3" algn="l" rtl="0">
              <a:spcBef>
                <a:spcPts val="400"/>
              </a:spcBef>
              <a:spcAft>
                <a:spcPts val="0"/>
              </a:spcAft>
              <a:buClr>
                <a:srgbClr val="0A387A"/>
              </a:buClr>
              <a:buSzPts val="2000"/>
              <a:buFont typeface="Arial"/>
              <a:buNone/>
              <a:defRPr sz="2000" b="0" i="0" u="none" strike="noStrike" cap="none">
                <a:solidFill>
                  <a:schemeClr val="dk1"/>
                </a:solidFill>
                <a:latin typeface="Verdana"/>
                <a:ea typeface="Verdana"/>
                <a:cs typeface="Verdana"/>
                <a:sym typeface="Verdana"/>
              </a:defRPr>
            </a:lvl4pPr>
            <a:lvl5pPr marR="0" lvl="4" algn="l" rtl="0">
              <a:spcBef>
                <a:spcPts val="400"/>
              </a:spcBef>
              <a:spcAft>
                <a:spcPts val="0"/>
              </a:spcAft>
              <a:buClr>
                <a:srgbClr val="0A387A"/>
              </a:buClr>
              <a:buSzPts val="2000"/>
              <a:buFont typeface="Arial"/>
              <a:buNone/>
              <a:defRPr sz="20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53" name="Google Shape;253;p74"/>
          <p:cNvSpPr txBox="1">
            <a:spLocks noGrp="1"/>
          </p:cNvSpPr>
          <p:nvPr>
            <p:ph type="body" idx="1"/>
          </p:nvPr>
        </p:nvSpPr>
        <p:spPr>
          <a:xfrm>
            <a:off x="5630334" y="1052496"/>
            <a:ext cx="3232024" cy="460049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54" name="Google Shape;254;p74"/>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5" name="Google Shape;255;p74"/>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6" name="Google Shape;256;p74"/>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57" name="Google Shape;257;p74"/>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58" name="Google Shape;258;p74"/>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Vertical Text_FR">
  <p:cSld name="Title and Vertical Text_FR">
    <p:spTree>
      <p:nvGrpSpPr>
        <p:cNvPr id="1" name="Shape 259"/>
        <p:cNvGrpSpPr/>
        <p:nvPr/>
      </p:nvGrpSpPr>
      <p:grpSpPr>
        <a:xfrm>
          <a:off x="0" y="0"/>
          <a:ext cx="0" cy="0"/>
          <a:chOff x="0" y="0"/>
          <a:chExt cx="0" cy="0"/>
        </a:xfrm>
      </p:grpSpPr>
      <p:sp>
        <p:nvSpPr>
          <p:cNvPr id="260" name="Google Shape;260;p7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1" name="Google Shape;261;p75"/>
          <p:cNvSpPr txBox="1">
            <a:spLocks noGrp="1"/>
          </p:cNvSpPr>
          <p:nvPr>
            <p:ph type="body" idx="1"/>
          </p:nvPr>
        </p:nvSpPr>
        <p:spPr>
          <a:xfrm rot="5400000">
            <a:off x="2461543" y="-404143"/>
            <a:ext cx="4220914"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2" name="Google Shape;262;p75"/>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3" name="Google Shape;263;p75"/>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4" name="Google Shape;264;p75"/>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65" name="Google Shape;265;p75"/>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66" name="Google Shape;266;p75"/>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_EN" type="blank">
  <p:cSld name="BLANK">
    <p:spTree>
      <p:nvGrpSpPr>
        <p:cNvPr id="1" name="Shape 32"/>
        <p:cNvGrpSpPr/>
        <p:nvPr/>
      </p:nvGrpSpPr>
      <p:grpSpPr>
        <a:xfrm>
          <a:off x="0" y="0"/>
          <a:ext cx="0" cy="0"/>
          <a:chOff x="0" y="0"/>
          <a:chExt cx="0" cy="0"/>
        </a:xfrm>
      </p:grpSpPr>
      <p:sp>
        <p:nvSpPr>
          <p:cNvPr id="33" name="Google Shape;33;p49"/>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9"/>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9"/>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36" name="Google Shape;36;p49"/>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37" name="Google Shape;37;p49"/>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Vertical Title and Text_FR">
  <p:cSld name="Vertical Title and Text_FR">
    <p:spTree>
      <p:nvGrpSpPr>
        <p:cNvPr id="1" name="Shape 267"/>
        <p:cNvGrpSpPr/>
        <p:nvPr/>
      </p:nvGrpSpPr>
      <p:grpSpPr>
        <a:xfrm>
          <a:off x="0" y="0"/>
          <a:ext cx="0" cy="0"/>
          <a:chOff x="0" y="0"/>
          <a:chExt cx="0" cy="0"/>
        </a:xfrm>
      </p:grpSpPr>
      <p:sp>
        <p:nvSpPr>
          <p:cNvPr id="268" name="Google Shape;268;p76"/>
          <p:cNvSpPr txBox="1">
            <a:spLocks noGrp="1"/>
          </p:cNvSpPr>
          <p:nvPr>
            <p:ph type="title"/>
          </p:nvPr>
        </p:nvSpPr>
        <p:spPr>
          <a:xfrm rot="5400000">
            <a:off x="4898092" y="2005946"/>
            <a:ext cx="5520017"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9" name="Google Shape;269;p76"/>
          <p:cNvSpPr txBox="1">
            <a:spLocks noGrp="1"/>
          </p:cNvSpPr>
          <p:nvPr>
            <p:ph type="body" idx="1"/>
          </p:nvPr>
        </p:nvSpPr>
        <p:spPr>
          <a:xfrm rot="5400000">
            <a:off x="707092" y="24747"/>
            <a:ext cx="5520016"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0" name="Google Shape;270;p76"/>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1" name="Google Shape;271;p76"/>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2" name="Google Shape;272;p76"/>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73" name="Google Shape;273;p76"/>
          <p:cNvPicPr preferRelativeResize="0"/>
          <p:nvPr/>
        </p:nvPicPr>
        <p:blipFill rotWithShape="1">
          <a:blip r:embed="rId2">
            <a:alphaModFix/>
          </a:blip>
          <a:srcRect/>
          <a:stretch/>
        </p:blipFill>
        <p:spPr>
          <a:xfrm>
            <a:off x="5667464" y="5950374"/>
            <a:ext cx="3236526" cy="374209"/>
          </a:xfrm>
          <a:prstGeom prst="rect">
            <a:avLst/>
          </a:prstGeom>
          <a:noFill/>
          <a:ln>
            <a:noFill/>
          </a:ln>
        </p:spPr>
      </p:pic>
      <p:pic>
        <p:nvPicPr>
          <p:cNvPr id="274" name="Google Shape;274;p76"/>
          <p:cNvPicPr preferRelativeResize="0"/>
          <p:nvPr/>
        </p:nvPicPr>
        <p:blipFill rotWithShape="1">
          <a:blip r:embed="rId3">
            <a:alphaModFix/>
          </a:blip>
          <a:srcRect/>
          <a:stretch/>
        </p:blipFill>
        <p:spPr>
          <a:xfrm>
            <a:off x="-355533" y="5348326"/>
            <a:ext cx="9840371" cy="178670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_EN" type="obj">
  <p:cSld name="OBJECT">
    <p:spTree>
      <p:nvGrpSpPr>
        <p:cNvPr id="1" name="Shape 38"/>
        <p:cNvGrpSpPr/>
        <p:nvPr/>
      </p:nvGrpSpPr>
      <p:grpSpPr>
        <a:xfrm>
          <a:off x="0" y="0"/>
          <a:ext cx="0" cy="0"/>
          <a:chOff x="0" y="0"/>
          <a:chExt cx="0" cy="0"/>
        </a:xfrm>
      </p:grpSpPr>
      <p:sp>
        <p:nvSpPr>
          <p:cNvPr id="39" name="Google Shape;39;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0"/>
          <p:cNvSpPr txBox="1">
            <a:spLocks noGrp="1"/>
          </p:cNvSpPr>
          <p:nvPr>
            <p:ph type="body" idx="1"/>
          </p:nvPr>
        </p:nvSpPr>
        <p:spPr>
          <a:xfrm>
            <a:off x="457200" y="1600200"/>
            <a:ext cx="8229600" cy="4220914"/>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1" name="Google Shape;41;p50"/>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0"/>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0"/>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44" name="Google Shape;44;p50"/>
          <p:cNvPicPr preferRelativeResize="0"/>
          <p:nvPr/>
        </p:nvPicPr>
        <p:blipFill rotWithShape="1">
          <a:blip r:embed="rId2">
            <a:alphaModFix/>
          </a:blip>
          <a:srcRect/>
          <a:stretch/>
        </p:blipFill>
        <p:spPr>
          <a:xfrm>
            <a:off x="5654951" y="5950374"/>
            <a:ext cx="3261553" cy="374209"/>
          </a:xfrm>
          <a:prstGeom prst="rect">
            <a:avLst/>
          </a:prstGeom>
          <a:noFill/>
          <a:ln>
            <a:noFill/>
          </a:ln>
        </p:spPr>
      </p:pic>
      <p:pic>
        <p:nvPicPr>
          <p:cNvPr id="45" name="Google Shape;45;p50"/>
          <p:cNvPicPr preferRelativeResize="0"/>
          <p:nvPr/>
        </p:nvPicPr>
        <p:blipFill rotWithShape="1">
          <a:blip r:embed="rId3">
            <a:alphaModFix/>
          </a:blip>
          <a:srcRect/>
          <a:stretch/>
        </p:blipFill>
        <p:spPr>
          <a:xfrm>
            <a:off x="-346950" y="5357849"/>
            <a:ext cx="9829617" cy="176162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_EN" type="secHead">
  <p:cSld name="SECTION_HEADER">
    <p:spTree>
      <p:nvGrpSpPr>
        <p:cNvPr id="1" name="Shape 46"/>
        <p:cNvGrpSpPr/>
        <p:nvPr/>
      </p:nvGrpSpPr>
      <p:grpSpPr>
        <a:xfrm>
          <a:off x="0" y="0"/>
          <a:ext cx="0" cy="0"/>
          <a:chOff x="0" y="0"/>
          <a:chExt cx="0" cy="0"/>
        </a:xfrm>
      </p:grpSpPr>
      <p:sp>
        <p:nvSpPr>
          <p:cNvPr id="47" name="Google Shape;47;p51"/>
          <p:cNvSpPr txBox="1">
            <a:spLocks noGrp="1"/>
          </p:cNvSpPr>
          <p:nvPr>
            <p:ph type="title"/>
          </p:nvPr>
        </p:nvSpPr>
        <p:spPr>
          <a:xfrm>
            <a:off x="722313" y="3070577"/>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A387A"/>
              </a:buClr>
              <a:buSzPts val="4000"/>
              <a:buFont typeface="Verdana"/>
              <a:buNone/>
              <a:defRPr sz="4000" b="0" cap="none">
                <a:solidFill>
                  <a:srgbClr val="0A387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51"/>
          <p:cNvSpPr txBox="1">
            <a:spLocks noGrp="1"/>
          </p:cNvSpPr>
          <p:nvPr>
            <p:ph type="body" idx="1"/>
          </p:nvPr>
        </p:nvSpPr>
        <p:spPr>
          <a:xfrm>
            <a:off x="722313" y="1566157"/>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b="0">
                <a:solidFill>
                  <a:srgbClr val="65B034"/>
                </a:solidFill>
                <a:latin typeface="Avenir"/>
                <a:ea typeface="Avenir"/>
                <a:cs typeface="Avenir"/>
                <a:sym typeface="Avenir"/>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9" name="Google Shape;49;p51"/>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51"/>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51"/>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52" name="Google Shape;52;p51"/>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53" name="Google Shape;53;p51"/>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_EN" type="twoObj">
  <p:cSld name="TWO_OBJECTS">
    <p:spTree>
      <p:nvGrpSpPr>
        <p:cNvPr id="1" name="Shape 54"/>
        <p:cNvGrpSpPr/>
        <p:nvPr/>
      </p:nvGrpSpPr>
      <p:grpSpPr>
        <a:xfrm>
          <a:off x="0" y="0"/>
          <a:ext cx="0" cy="0"/>
          <a:chOff x="0" y="0"/>
          <a:chExt cx="0" cy="0"/>
        </a:xfrm>
      </p:grpSpPr>
      <p:sp>
        <p:nvSpPr>
          <p:cNvPr id="55" name="Google Shape;55;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52"/>
          <p:cNvSpPr txBox="1">
            <a:spLocks noGrp="1"/>
          </p:cNvSpPr>
          <p:nvPr>
            <p:ph type="body" idx="1"/>
          </p:nvPr>
        </p:nvSpPr>
        <p:spPr>
          <a:xfrm>
            <a:off x="457200" y="1600201"/>
            <a:ext cx="4038600" cy="4194454"/>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7" name="Google Shape;57;p52"/>
          <p:cNvSpPr txBox="1">
            <a:spLocks noGrp="1"/>
          </p:cNvSpPr>
          <p:nvPr>
            <p:ph type="body" idx="2"/>
          </p:nvPr>
        </p:nvSpPr>
        <p:spPr>
          <a:xfrm>
            <a:off x="4648200" y="1600200"/>
            <a:ext cx="4038600"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8" name="Google Shape;58;p52"/>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52"/>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52"/>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52"/>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62" name="Google Shape;62;p52"/>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wo Content_EN">
  <p:cSld name="1_Two Content_EN">
    <p:spTree>
      <p:nvGrpSpPr>
        <p:cNvPr id="1" name="Shape 63"/>
        <p:cNvGrpSpPr/>
        <p:nvPr/>
      </p:nvGrpSpPr>
      <p:grpSpPr>
        <a:xfrm>
          <a:off x="0" y="0"/>
          <a:ext cx="0" cy="0"/>
          <a:chOff x="0" y="0"/>
          <a:chExt cx="0" cy="0"/>
        </a:xfrm>
      </p:grpSpPr>
      <p:sp>
        <p:nvSpPr>
          <p:cNvPr id="64" name="Google Shape;64;p53"/>
          <p:cNvSpPr txBox="1">
            <a:spLocks noGrp="1"/>
          </p:cNvSpPr>
          <p:nvPr>
            <p:ph type="title"/>
          </p:nvPr>
        </p:nvSpPr>
        <p:spPr>
          <a:xfrm>
            <a:off x="4648200" y="274638"/>
            <a:ext cx="4038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53"/>
          <p:cNvSpPr txBox="1">
            <a:spLocks noGrp="1"/>
          </p:cNvSpPr>
          <p:nvPr>
            <p:ph type="body" idx="1"/>
          </p:nvPr>
        </p:nvSpPr>
        <p:spPr>
          <a:xfrm>
            <a:off x="4648200" y="1600200"/>
            <a:ext cx="4038600"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6" name="Google Shape;66;p53"/>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53"/>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53"/>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69" name="Google Shape;69;p53"/>
          <p:cNvSpPr>
            <a:spLocks noGrp="1"/>
          </p:cNvSpPr>
          <p:nvPr>
            <p:ph type="pic" idx="2"/>
          </p:nvPr>
        </p:nvSpPr>
        <p:spPr>
          <a:xfrm>
            <a:off x="84666" y="112888"/>
            <a:ext cx="4430713" cy="6324600"/>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70" name="Google Shape;70;p53"/>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71" name="Google Shape;71;p53"/>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wo Content_EN">
  <p:cSld name="2_Two Content_EN">
    <p:spTree>
      <p:nvGrpSpPr>
        <p:cNvPr id="1" name="Shape 72"/>
        <p:cNvGrpSpPr/>
        <p:nvPr/>
      </p:nvGrpSpPr>
      <p:grpSpPr>
        <a:xfrm>
          <a:off x="0" y="0"/>
          <a:ext cx="0" cy="0"/>
          <a:chOff x="0" y="0"/>
          <a:chExt cx="0" cy="0"/>
        </a:xfrm>
      </p:grpSpPr>
      <p:sp>
        <p:nvSpPr>
          <p:cNvPr id="73" name="Google Shape;73;p54"/>
          <p:cNvSpPr txBox="1">
            <a:spLocks noGrp="1"/>
          </p:cNvSpPr>
          <p:nvPr>
            <p:ph type="title"/>
          </p:nvPr>
        </p:nvSpPr>
        <p:spPr>
          <a:xfrm>
            <a:off x="2850444" y="274638"/>
            <a:ext cx="5836356"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4"/>
          <p:cNvSpPr txBox="1">
            <a:spLocks noGrp="1"/>
          </p:cNvSpPr>
          <p:nvPr>
            <p:ph type="body" idx="1"/>
          </p:nvPr>
        </p:nvSpPr>
        <p:spPr>
          <a:xfrm>
            <a:off x="2850444" y="1600200"/>
            <a:ext cx="5836356"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54"/>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4"/>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4"/>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78" name="Google Shape;78;p54"/>
          <p:cNvSpPr>
            <a:spLocks noGrp="1"/>
          </p:cNvSpPr>
          <p:nvPr>
            <p:ph type="pic" idx="2"/>
          </p:nvPr>
        </p:nvSpPr>
        <p:spPr>
          <a:xfrm>
            <a:off x="84666" y="98778"/>
            <a:ext cx="2432967" cy="2017889"/>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9" name="Google Shape;79;p54"/>
          <p:cNvSpPr>
            <a:spLocks noGrp="1"/>
          </p:cNvSpPr>
          <p:nvPr>
            <p:ph type="pic" idx="3"/>
          </p:nvPr>
        </p:nvSpPr>
        <p:spPr>
          <a:xfrm>
            <a:off x="84666" y="2207858"/>
            <a:ext cx="2432967" cy="2448808"/>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0" name="Google Shape;80;p54"/>
          <p:cNvSpPr>
            <a:spLocks noGrp="1"/>
          </p:cNvSpPr>
          <p:nvPr>
            <p:ph type="pic" idx="4"/>
          </p:nvPr>
        </p:nvSpPr>
        <p:spPr>
          <a:xfrm>
            <a:off x="84666" y="4741333"/>
            <a:ext cx="2432967" cy="1707444"/>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1" name="Google Shape;81;p54"/>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82" name="Google Shape;82;p54"/>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wo Content_EN">
  <p:cSld name="3_Two Content_EN">
    <p:spTree>
      <p:nvGrpSpPr>
        <p:cNvPr id="1" name="Shape 83"/>
        <p:cNvGrpSpPr/>
        <p:nvPr/>
      </p:nvGrpSpPr>
      <p:grpSpPr>
        <a:xfrm>
          <a:off x="0" y="0"/>
          <a:ext cx="0" cy="0"/>
          <a:chOff x="0" y="0"/>
          <a:chExt cx="0" cy="0"/>
        </a:xfrm>
      </p:grpSpPr>
      <p:sp>
        <p:nvSpPr>
          <p:cNvPr id="84" name="Google Shape;84;p55"/>
          <p:cNvSpPr txBox="1">
            <a:spLocks noGrp="1"/>
          </p:cNvSpPr>
          <p:nvPr>
            <p:ph type="title"/>
          </p:nvPr>
        </p:nvSpPr>
        <p:spPr>
          <a:xfrm>
            <a:off x="443088" y="274638"/>
            <a:ext cx="5836356"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A387A"/>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55"/>
          <p:cNvSpPr txBox="1">
            <a:spLocks noGrp="1"/>
          </p:cNvSpPr>
          <p:nvPr>
            <p:ph type="body" idx="1"/>
          </p:nvPr>
        </p:nvSpPr>
        <p:spPr>
          <a:xfrm>
            <a:off x="443088" y="1600200"/>
            <a:ext cx="5836356" cy="4194455"/>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6" name="Google Shape;86;p55"/>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55"/>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55"/>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89" name="Google Shape;89;p55"/>
          <p:cNvSpPr>
            <a:spLocks noGrp="1"/>
          </p:cNvSpPr>
          <p:nvPr>
            <p:ph type="pic" idx="2"/>
          </p:nvPr>
        </p:nvSpPr>
        <p:spPr>
          <a:xfrm>
            <a:off x="6646332" y="98778"/>
            <a:ext cx="2432967" cy="3160889"/>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Google Shape;90;p55"/>
          <p:cNvSpPr>
            <a:spLocks noGrp="1"/>
          </p:cNvSpPr>
          <p:nvPr>
            <p:ph type="pic" idx="3"/>
          </p:nvPr>
        </p:nvSpPr>
        <p:spPr>
          <a:xfrm>
            <a:off x="6646332" y="3358443"/>
            <a:ext cx="2432967" cy="2314223"/>
          </a:xfrm>
          <a:prstGeom prst="rect">
            <a:avLst/>
          </a:prstGeom>
          <a:solidFill>
            <a:srgbClr val="D8D8D8"/>
          </a:solidFill>
          <a:ln>
            <a:noFill/>
          </a:ln>
        </p:spPr>
        <p:txBody>
          <a:bodyPr spcFirstLastPara="1" wrap="square" lIns="91425" tIns="45700" rIns="91425" bIns="45700" anchor="t" anchorCtr="0">
            <a:normAutofit/>
          </a:bodyPr>
          <a:lstStyle>
            <a:lvl1pPr marR="0" lvl="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R="0" lvl="1"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R="0" lvl="2"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R="0" lvl="3"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R="0" lvl="4"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91" name="Google Shape;91;p55"/>
          <p:cNvPicPr preferRelativeResize="0"/>
          <p:nvPr/>
        </p:nvPicPr>
        <p:blipFill rotWithShape="1">
          <a:blip r:embed="rId2">
            <a:alphaModFix/>
          </a:blip>
          <a:srcRect/>
          <a:stretch/>
        </p:blipFill>
        <p:spPr>
          <a:xfrm>
            <a:off x="-346950" y="5357849"/>
            <a:ext cx="9829617" cy="1761621"/>
          </a:xfrm>
          <a:prstGeom prst="rect">
            <a:avLst/>
          </a:prstGeom>
          <a:noFill/>
          <a:ln>
            <a:noFill/>
          </a:ln>
        </p:spPr>
      </p:pic>
      <p:pic>
        <p:nvPicPr>
          <p:cNvPr id="92" name="Google Shape;92;p55"/>
          <p:cNvPicPr preferRelativeResize="0"/>
          <p:nvPr/>
        </p:nvPicPr>
        <p:blipFill rotWithShape="1">
          <a:blip r:embed="rId3">
            <a:alphaModFix/>
          </a:blip>
          <a:srcRect/>
          <a:stretch/>
        </p:blipFill>
        <p:spPr>
          <a:xfrm>
            <a:off x="5654951" y="5950374"/>
            <a:ext cx="3261553" cy="37420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A387A"/>
              </a:buClr>
              <a:buSzPts val="3600"/>
              <a:buFont typeface="Verdana"/>
              <a:buNone/>
              <a:defRPr sz="3600" b="0" i="0" u="none" strike="noStrike" cap="none">
                <a:solidFill>
                  <a:srgbClr val="0A387A"/>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6"/>
          <p:cNvSpPr txBox="1">
            <a:spLocks noGrp="1"/>
          </p:cNvSpPr>
          <p:nvPr>
            <p:ph type="body" idx="1"/>
          </p:nvPr>
        </p:nvSpPr>
        <p:spPr>
          <a:xfrm>
            <a:off x="457200" y="1600200"/>
            <a:ext cx="8229600" cy="4220914"/>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480"/>
              </a:spcBef>
              <a:spcAft>
                <a:spcPts val="0"/>
              </a:spcAft>
              <a:buClr>
                <a:srgbClr val="0A387A"/>
              </a:buClr>
              <a:buSzPts val="2400"/>
              <a:buFont typeface="Arial"/>
              <a:buChar char="•"/>
              <a:defRPr sz="2400" b="0" i="0" u="none" strike="noStrike" cap="none">
                <a:solidFill>
                  <a:schemeClr val="dk1"/>
                </a:solidFill>
                <a:latin typeface="Verdana"/>
                <a:ea typeface="Verdana"/>
                <a:cs typeface="Verdana"/>
                <a:sym typeface="Verdana"/>
              </a:defRPr>
            </a:lvl1pPr>
            <a:lvl2pPr marL="914400" marR="0" lvl="1" indent="-355600" algn="l" rtl="0">
              <a:spcBef>
                <a:spcPts val="400"/>
              </a:spcBef>
              <a:spcAft>
                <a:spcPts val="0"/>
              </a:spcAft>
              <a:buClr>
                <a:srgbClr val="0A387A"/>
              </a:buClr>
              <a:buSzPts val="2000"/>
              <a:buFont typeface="Arial"/>
              <a:buChar char="–"/>
              <a:defRPr sz="20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rgbClr val="0A387A"/>
              </a:buClr>
              <a:buSzPts val="1800"/>
              <a:buFont typeface="Arial"/>
              <a:buChar char="»"/>
              <a:defRPr sz="1800" b="0" i="0" u="none" strike="noStrike" cap="none">
                <a:solidFill>
                  <a:schemeClr val="dk1"/>
                </a:solidFill>
                <a:latin typeface="Verdana"/>
                <a:ea typeface="Verdana"/>
                <a:cs typeface="Verdana"/>
                <a:sym typeface="Verdan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46"/>
          <p:cNvSpPr txBox="1">
            <a:spLocks noGrp="1"/>
          </p:cNvSpPr>
          <p:nvPr>
            <p:ph type="dt" idx="10"/>
          </p:nvPr>
        </p:nvSpPr>
        <p:spPr>
          <a:xfrm>
            <a:off x="457200" y="5959458"/>
            <a:ext cx="98658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6"/>
          <p:cNvSpPr txBox="1">
            <a:spLocks noGrp="1"/>
          </p:cNvSpPr>
          <p:nvPr>
            <p:ph type="ftr" idx="11"/>
          </p:nvPr>
        </p:nvSpPr>
        <p:spPr>
          <a:xfrm>
            <a:off x="2517633" y="5959458"/>
            <a:ext cx="2895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6"/>
          <p:cNvSpPr txBox="1">
            <a:spLocks noGrp="1"/>
          </p:cNvSpPr>
          <p:nvPr>
            <p:ph type="sldNum" idx="12"/>
          </p:nvPr>
        </p:nvSpPr>
        <p:spPr>
          <a:xfrm>
            <a:off x="1538006" y="5959458"/>
            <a:ext cx="839537"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rgbClr val="888888"/>
                </a:solidFill>
                <a:latin typeface="Avenir"/>
                <a:ea typeface="Avenir"/>
                <a:cs typeface="Avenir"/>
                <a:sym typeface="Avenir"/>
              </a:defRPr>
            </a:lvl1pPr>
            <a:lvl2pPr marL="0" marR="0" lvl="1" indent="0" algn="l" rtl="0">
              <a:spcBef>
                <a:spcPts val="0"/>
              </a:spcBef>
              <a:buNone/>
              <a:defRPr sz="1200" b="0" i="0" u="none" strike="noStrike" cap="none">
                <a:solidFill>
                  <a:srgbClr val="888888"/>
                </a:solidFill>
                <a:latin typeface="Avenir"/>
                <a:ea typeface="Avenir"/>
                <a:cs typeface="Avenir"/>
                <a:sym typeface="Avenir"/>
              </a:defRPr>
            </a:lvl2pPr>
            <a:lvl3pPr marL="0" marR="0" lvl="2" indent="0" algn="l" rtl="0">
              <a:spcBef>
                <a:spcPts val="0"/>
              </a:spcBef>
              <a:buNone/>
              <a:defRPr sz="1200" b="0" i="0" u="none" strike="noStrike" cap="none">
                <a:solidFill>
                  <a:srgbClr val="888888"/>
                </a:solidFill>
                <a:latin typeface="Avenir"/>
                <a:ea typeface="Avenir"/>
                <a:cs typeface="Avenir"/>
                <a:sym typeface="Avenir"/>
              </a:defRPr>
            </a:lvl3pPr>
            <a:lvl4pPr marL="0" marR="0" lvl="3" indent="0" algn="l" rtl="0">
              <a:spcBef>
                <a:spcPts val="0"/>
              </a:spcBef>
              <a:buNone/>
              <a:defRPr sz="1200" b="0" i="0" u="none" strike="noStrike" cap="none">
                <a:solidFill>
                  <a:srgbClr val="888888"/>
                </a:solidFill>
                <a:latin typeface="Avenir"/>
                <a:ea typeface="Avenir"/>
                <a:cs typeface="Avenir"/>
                <a:sym typeface="Avenir"/>
              </a:defRPr>
            </a:lvl4pPr>
            <a:lvl5pPr marL="0" marR="0" lvl="4" indent="0" algn="l" rtl="0">
              <a:spcBef>
                <a:spcPts val="0"/>
              </a:spcBef>
              <a:buNone/>
              <a:defRPr sz="1200" b="0" i="0" u="none" strike="noStrike" cap="none">
                <a:solidFill>
                  <a:srgbClr val="888888"/>
                </a:solidFill>
                <a:latin typeface="Avenir"/>
                <a:ea typeface="Avenir"/>
                <a:cs typeface="Avenir"/>
                <a:sym typeface="Avenir"/>
              </a:defRPr>
            </a:lvl5pPr>
            <a:lvl6pPr marL="0" marR="0" lvl="5" indent="0" algn="l" rtl="0">
              <a:spcBef>
                <a:spcPts val="0"/>
              </a:spcBef>
              <a:buNone/>
              <a:defRPr sz="1200" b="0" i="0" u="none" strike="noStrike" cap="none">
                <a:solidFill>
                  <a:srgbClr val="888888"/>
                </a:solidFill>
                <a:latin typeface="Avenir"/>
                <a:ea typeface="Avenir"/>
                <a:cs typeface="Avenir"/>
                <a:sym typeface="Avenir"/>
              </a:defRPr>
            </a:lvl6pPr>
            <a:lvl7pPr marL="0" marR="0" lvl="6" indent="0" algn="l" rtl="0">
              <a:spcBef>
                <a:spcPts val="0"/>
              </a:spcBef>
              <a:buNone/>
              <a:defRPr sz="1200" b="0" i="0" u="none" strike="noStrike" cap="none">
                <a:solidFill>
                  <a:srgbClr val="888888"/>
                </a:solidFill>
                <a:latin typeface="Avenir"/>
                <a:ea typeface="Avenir"/>
                <a:cs typeface="Avenir"/>
                <a:sym typeface="Avenir"/>
              </a:defRPr>
            </a:lvl7pPr>
            <a:lvl8pPr marL="0" marR="0" lvl="7" indent="0" algn="l" rtl="0">
              <a:spcBef>
                <a:spcPts val="0"/>
              </a:spcBef>
              <a:buNone/>
              <a:defRPr sz="1200" b="0" i="0" u="none" strike="noStrike" cap="none">
                <a:solidFill>
                  <a:srgbClr val="888888"/>
                </a:solidFill>
                <a:latin typeface="Avenir"/>
                <a:ea typeface="Avenir"/>
                <a:cs typeface="Avenir"/>
                <a:sym typeface="Avenir"/>
              </a:defRPr>
            </a:lvl8pPr>
            <a:lvl9pPr marL="0" marR="0" lvl="8" indent="0" algn="l" rtl="0">
              <a:spcBef>
                <a:spcPts val="0"/>
              </a:spcBef>
              <a:buNone/>
              <a:defRPr sz="1200" b="0" i="0" u="none" strike="noStrike" cap="none">
                <a:solidFill>
                  <a:srgbClr val="888888"/>
                </a:solidFill>
                <a:latin typeface="Avenir"/>
                <a:ea typeface="Avenir"/>
                <a:cs typeface="Avenir"/>
                <a:sym typeface="Avenir"/>
              </a:defRPr>
            </a:lvl9pPr>
          </a:lstStyle>
          <a:p>
            <a:pPr marL="0" lvl="0" indent="0" algn="l" rtl="0">
              <a:spcBef>
                <a:spcPts val="0"/>
              </a:spcBef>
              <a:spcAft>
                <a:spcPts val="0"/>
              </a:spcAft>
              <a:buNone/>
            </a:pPr>
            <a:r>
              <a:rPr lang="en-US"/>
              <a:t>No. </a:t>
            </a: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1.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2.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1"/>
          <p:cNvSpPr txBox="1">
            <a:spLocks noGrp="1"/>
          </p:cNvSpPr>
          <p:nvPr>
            <p:ph type="ctrTitle"/>
          </p:nvPr>
        </p:nvSpPr>
        <p:spPr>
          <a:xfrm>
            <a:off x="685800" y="2659286"/>
            <a:ext cx="7772400" cy="120799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A387A"/>
              </a:buClr>
              <a:buSzPts val="3600"/>
              <a:buFont typeface="Verdana"/>
              <a:buNone/>
            </a:pPr>
            <a:r>
              <a:rPr lang="en-US"/>
              <a:t>Driving Towards the Future</a:t>
            </a:r>
            <a:endParaRPr/>
          </a:p>
        </p:txBody>
      </p:sp>
      <p:sp>
        <p:nvSpPr>
          <p:cNvPr id="280" name="Google Shape;280;p1"/>
          <p:cNvSpPr txBox="1">
            <a:spLocks noGrp="1"/>
          </p:cNvSpPr>
          <p:nvPr>
            <p:ph type="subTitle" idx="1"/>
          </p:nvPr>
        </p:nvSpPr>
        <p:spPr>
          <a:xfrm>
            <a:off x="1371600" y="4003196"/>
            <a:ext cx="6400800" cy="12969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800"/>
              <a:buNone/>
            </a:pPr>
            <a:r>
              <a:rPr lang="en-US" b="1"/>
              <a:t>Presenter: &lt;Insert Name&gt;</a:t>
            </a:r>
            <a:endParaRPr/>
          </a:p>
          <a:p>
            <a:pPr marL="0" lvl="0" indent="0" algn="ctr" rtl="0">
              <a:spcBef>
                <a:spcPts val="560"/>
              </a:spcBef>
              <a:spcAft>
                <a:spcPts val="0"/>
              </a:spcAft>
              <a:buSzPts val="2800"/>
              <a:buNone/>
            </a:pPr>
            <a:r>
              <a:rPr lang="en-US" b="1"/>
              <a:t>Date: &lt;Insert Date&gt;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10"/>
          <p:cNvSpPr txBox="1"/>
          <p:nvPr/>
        </p:nvSpPr>
        <p:spPr>
          <a:xfrm>
            <a:off x="550190" y="1873372"/>
            <a:ext cx="804362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A387A"/>
                </a:solidFill>
                <a:latin typeface="Verdana"/>
                <a:ea typeface="Verdana"/>
                <a:cs typeface="Verdana"/>
                <a:sym typeface="Verdana"/>
              </a:rPr>
              <a:t>Picture this..</a:t>
            </a:r>
            <a:endParaRPr/>
          </a:p>
        </p:txBody>
      </p:sp>
      <p:sp>
        <p:nvSpPr>
          <p:cNvPr id="336" name="Google Shape;336;p10"/>
          <p:cNvSpPr txBox="1"/>
          <p:nvPr/>
        </p:nvSpPr>
        <p:spPr>
          <a:xfrm>
            <a:off x="4122549" y="3781586"/>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37" name="Google Shape;337;p10" descr="Car with solid fill"/>
          <p:cNvPicPr preferRelativeResize="0"/>
          <p:nvPr/>
        </p:nvPicPr>
        <p:blipFill rotWithShape="1">
          <a:blip r:embed="rId3">
            <a:alphaModFix/>
          </a:blip>
          <a:srcRect/>
          <a:stretch/>
        </p:blipFill>
        <p:spPr>
          <a:xfrm>
            <a:off x="550190" y="3094471"/>
            <a:ext cx="1743559" cy="1743559"/>
          </a:xfrm>
          <a:prstGeom prst="rect">
            <a:avLst/>
          </a:prstGeom>
          <a:noFill/>
          <a:ln>
            <a:noFill/>
          </a:ln>
        </p:spPr>
      </p:pic>
      <p:sp>
        <p:nvSpPr>
          <p:cNvPr id="338" name="Google Shape;338;p10"/>
          <p:cNvSpPr txBox="1"/>
          <p:nvPr/>
        </p:nvSpPr>
        <p:spPr>
          <a:xfrm>
            <a:off x="2448732" y="2688979"/>
            <a:ext cx="6145078"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Verdana"/>
                <a:ea typeface="Verdana"/>
                <a:cs typeface="Verdana"/>
                <a:sym typeface="Verdana"/>
              </a:rPr>
              <a:t>You are sitting in the passenger seat of a car. No one is sitting in the driver’s seat. You have your seat belt on, and suddenly, the car starts to drives on the road all by itself!</a:t>
            </a:r>
            <a:endParaRPr/>
          </a:p>
          <a:p>
            <a:pPr marL="0" marR="0" lvl="0" indent="0" algn="l" rtl="0">
              <a:spcBef>
                <a:spcPts val="0"/>
              </a:spcBef>
              <a:spcAft>
                <a:spcPts val="0"/>
              </a:spcAft>
              <a:buNone/>
            </a:pPr>
            <a:endParaRPr sz="2000">
              <a:solidFill>
                <a:schemeClr val="dk1"/>
              </a:solidFill>
              <a:latin typeface="Verdana"/>
              <a:ea typeface="Verdana"/>
              <a:cs typeface="Verdana"/>
              <a:sym typeface="Verdana"/>
            </a:endParaRPr>
          </a:p>
          <a:p>
            <a:pPr marL="0" marR="0" lvl="0" indent="0" algn="l" rtl="0">
              <a:spcBef>
                <a:spcPts val="0"/>
              </a:spcBef>
              <a:spcAft>
                <a:spcPts val="0"/>
              </a:spcAft>
              <a:buNone/>
            </a:pPr>
            <a:r>
              <a:rPr lang="en-US" sz="2000">
                <a:solidFill>
                  <a:schemeClr val="dk1"/>
                </a:solidFill>
                <a:latin typeface="Verdana"/>
                <a:ea typeface="Verdana"/>
                <a:cs typeface="Verdana"/>
                <a:sym typeface="Verdana"/>
              </a:rPr>
              <a:t>This is a </a:t>
            </a:r>
            <a:r>
              <a:rPr lang="en-US" sz="2000" b="1">
                <a:solidFill>
                  <a:srgbClr val="0A387A"/>
                </a:solidFill>
                <a:latin typeface="Verdana"/>
                <a:ea typeface="Verdana"/>
                <a:cs typeface="Verdana"/>
                <a:sym typeface="Verdana"/>
              </a:rPr>
              <a:t>self driving car</a:t>
            </a:r>
            <a:r>
              <a:rPr lang="en-US" sz="2000" b="1">
                <a:solidFill>
                  <a:schemeClr val="dk1"/>
                </a:solidFill>
                <a:latin typeface="Verdana"/>
                <a:ea typeface="Verdana"/>
                <a:cs typeface="Verdana"/>
                <a:sym typeface="Verdana"/>
              </a:rPr>
              <a:t>, </a:t>
            </a:r>
            <a:r>
              <a:rPr lang="en-US" sz="2000">
                <a:solidFill>
                  <a:schemeClr val="dk1"/>
                </a:solidFill>
                <a:latin typeface="Verdana"/>
                <a:ea typeface="Verdana"/>
                <a:cs typeface="Verdana"/>
                <a:sym typeface="Verdana"/>
              </a:rPr>
              <a:t>and the technology already exists. </a:t>
            </a:r>
            <a:r>
              <a:rPr lang="en-US" sz="2000" b="1">
                <a:solidFill>
                  <a:srgbClr val="0A387A"/>
                </a:solidFill>
                <a:latin typeface="Verdana"/>
                <a:ea typeface="Verdana"/>
                <a:cs typeface="Verdana"/>
                <a:sym typeface="Verdana"/>
              </a:rPr>
              <a:t>A car driving all by itself without anyone steering it.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11"/>
          <p:cNvSpPr txBox="1"/>
          <p:nvPr/>
        </p:nvSpPr>
        <p:spPr>
          <a:xfrm>
            <a:off x="755542" y="2765923"/>
            <a:ext cx="7632915"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0A387A"/>
                </a:solidFill>
                <a:latin typeface="Verdana"/>
                <a:ea typeface="Verdana"/>
                <a:cs typeface="Verdana"/>
                <a:sym typeface="Verdana"/>
              </a:rPr>
              <a:t>Today we’re going to be programming some of the things a self-driving car could do!</a:t>
            </a:r>
            <a:endParaRPr/>
          </a:p>
        </p:txBody>
      </p:sp>
      <p:sp>
        <p:nvSpPr>
          <p:cNvPr id="345" name="Google Shape;345;p11"/>
          <p:cNvSpPr txBox="1"/>
          <p:nvPr/>
        </p:nvSpPr>
        <p:spPr>
          <a:xfrm>
            <a:off x="4122549" y="3781586"/>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12"/>
          <p:cNvSpPr/>
          <p:nvPr/>
        </p:nvSpPr>
        <p:spPr>
          <a:xfrm>
            <a:off x="-576" y="-21143"/>
            <a:ext cx="5600643" cy="687914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2" name="Google Shape;352;p12"/>
          <p:cNvSpPr/>
          <p:nvPr/>
        </p:nvSpPr>
        <p:spPr>
          <a:xfrm flipH="1">
            <a:off x="234672" y="34061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3" name="Google Shape;353;p12"/>
          <p:cNvSpPr/>
          <p:nvPr/>
        </p:nvSpPr>
        <p:spPr>
          <a:xfrm flipH="1">
            <a:off x="954630" y="34061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4" name="Google Shape;354;p12"/>
          <p:cNvSpPr/>
          <p:nvPr/>
        </p:nvSpPr>
        <p:spPr>
          <a:xfrm flipH="1">
            <a:off x="1964185" y="340013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5" name="Google Shape;355;p12"/>
          <p:cNvSpPr/>
          <p:nvPr/>
        </p:nvSpPr>
        <p:spPr>
          <a:xfrm flipH="1">
            <a:off x="2836448" y="3403575"/>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6" name="Google Shape;356;p12"/>
          <p:cNvSpPr/>
          <p:nvPr/>
        </p:nvSpPr>
        <p:spPr>
          <a:xfrm rot="-5400000" flipH="1">
            <a:off x="4420124" y="3736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7" name="Google Shape;357;p12"/>
          <p:cNvSpPr/>
          <p:nvPr/>
        </p:nvSpPr>
        <p:spPr>
          <a:xfrm rot="-5400000" flipH="1">
            <a:off x="4420124" y="12880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8" name="Google Shape;358;p12"/>
          <p:cNvSpPr/>
          <p:nvPr/>
        </p:nvSpPr>
        <p:spPr>
          <a:xfrm rot="-5400000" flipH="1">
            <a:off x="4420124" y="1936968"/>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9" name="Google Shape;359;p12"/>
          <p:cNvSpPr/>
          <p:nvPr/>
        </p:nvSpPr>
        <p:spPr>
          <a:xfrm rot="-5400000" flipH="1">
            <a:off x="4420124" y="286681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12"/>
          <p:cNvSpPr/>
          <p:nvPr/>
        </p:nvSpPr>
        <p:spPr>
          <a:xfrm rot="-5400000" flipH="1">
            <a:off x="4420124" y="375798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1" name="Google Shape;361;p12"/>
          <p:cNvSpPr/>
          <p:nvPr/>
        </p:nvSpPr>
        <p:spPr>
          <a:xfrm rot="-5400000" flipH="1">
            <a:off x="4420124" y="467238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2" name="Google Shape;362;p12"/>
          <p:cNvSpPr/>
          <p:nvPr/>
        </p:nvSpPr>
        <p:spPr>
          <a:xfrm rot="-5400000" flipH="1">
            <a:off x="4420124" y="536859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3" name="Google Shape;363;p12"/>
          <p:cNvSpPr/>
          <p:nvPr/>
        </p:nvSpPr>
        <p:spPr>
          <a:xfrm rot="-5400000" flipH="1">
            <a:off x="4420124" y="62038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4" name="Google Shape;364;p12"/>
          <p:cNvSpPr/>
          <p:nvPr/>
        </p:nvSpPr>
        <p:spPr>
          <a:xfrm>
            <a:off x="-8220" y="-22858"/>
            <a:ext cx="3552155" cy="2285222"/>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5" name="Google Shape;365;p12"/>
          <p:cNvSpPr/>
          <p:nvPr/>
        </p:nvSpPr>
        <p:spPr>
          <a:xfrm>
            <a:off x="109868" y="906182"/>
            <a:ext cx="1054394" cy="897373"/>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6" name="Google Shape;366;p12"/>
          <p:cNvSpPr/>
          <p:nvPr/>
        </p:nvSpPr>
        <p:spPr>
          <a:xfrm>
            <a:off x="903179" y="1072870"/>
            <a:ext cx="1054394" cy="897373"/>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7" name="Google Shape;367;p12"/>
          <p:cNvSpPr/>
          <p:nvPr/>
        </p:nvSpPr>
        <p:spPr>
          <a:xfrm>
            <a:off x="483138" y="1687232"/>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8" name="Google Shape;368;p12"/>
          <p:cNvSpPr/>
          <p:nvPr/>
        </p:nvSpPr>
        <p:spPr>
          <a:xfrm>
            <a:off x="1047615" y="915060"/>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9" name="Google Shape;369;p12"/>
          <p:cNvSpPr/>
          <p:nvPr/>
        </p:nvSpPr>
        <p:spPr>
          <a:xfrm>
            <a:off x="1972363" y="134336"/>
            <a:ext cx="941090" cy="801178"/>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0" name="Google Shape;370;p12"/>
          <p:cNvSpPr/>
          <p:nvPr/>
        </p:nvSpPr>
        <p:spPr>
          <a:xfrm>
            <a:off x="1748070" y="146930"/>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1" name="Google Shape;371;p12"/>
          <p:cNvSpPr/>
          <p:nvPr/>
        </p:nvSpPr>
        <p:spPr>
          <a:xfrm>
            <a:off x="2345190" y="522857"/>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2" name="Google Shape;372;p12"/>
          <p:cNvGrpSpPr/>
          <p:nvPr/>
        </p:nvGrpSpPr>
        <p:grpSpPr>
          <a:xfrm>
            <a:off x="144140" y="3637434"/>
            <a:ext cx="1344862" cy="783964"/>
            <a:chOff x="241421" y="2775922"/>
            <a:chExt cx="1706133" cy="1110787"/>
          </a:xfrm>
        </p:grpSpPr>
        <p:sp>
          <p:nvSpPr>
            <p:cNvPr id="373" name="Google Shape;373;p12"/>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12"/>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5" name="Google Shape;375;p12"/>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6" name="Google Shape;376;p12"/>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7" name="Google Shape;377;p12"/>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8" name="Google Shape;378;p12"/>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9" name="Google Shape;379;p12"/>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0" name="Google Shape;380;p12"/>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1" name="Google Shape;381;p12"/>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2" name="Google Shape;382;p12"/>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3" name="Google Shape;383;p12"/>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84" name="Google Shape;384;p12"/>
          <p:cNvSpPr/>
          <p:nvPr/>
        </p:nvSpPr>
        <p:spPr>
          <a:xfrm>
            <a:off x="-576" y="4616013"/>
            <a:ext cx="3536869" cy="2264289"/>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5" name="Google Shape;385;p12"/>
          <p:cNvSpPr/>
          <p:nvPr/>
        </p:nvSpPr>
        <p:spPr>
          <a:xfrm>
            <a:off x="64742" y="5467137"/>
            <a:ext cx="1054394" cy="897373"/>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12"/>
          <p:cNvSpPr/>
          <p:nvPr/>
        </p:nvSpPr>
        <p:spPr>
          <a:xfrm>
            <a:off x="858053" y="5633825"/>
            <a:ext cx="1054394" cy="897373"/>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7" name="Google Shape;387;p12"/>
          <p:cNvSpPr/>
          <p:nvPr/>
        </p:nvSpPr>
        <p:spPr>
          <a:xfrm>
            <a:off x="438012" y="6248187"/>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8" name="Google Shape;388;p12"/>
          <p:cNvSpPr/>
          <p:nvPr/>
        </p:nvSpPr>
        <p:spPr>
          <a:xfrm>
            <a:off x="1002489" y="5476015"/>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9" name="Google Shape;389;p12"/>
          <p:cNvSpPr/>
          <p:nvPr/>
        </p:nvSpPr>
        <p:spPr>
          <a:xfrm>
            <a:off x="1802234" y="4665959"/>
            <a:ext cx="941090" cy="801178"/>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0" name="Google Shape;390;p12"/>
          <p:cNvSpPr/>
          <p:nvPr/>
        </p:nvSpPr>
        <p:spPr>
          <a:xfrm>
            <a:off x="1651593" y="4773976"/>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1" name="Google Shape;391;p12"/>
          <p:cNvSpPr/>
          <p:nvPr/>
        </p:nvSpPr>
        <p:spPr>
          <a:xfrm>
            <a:off x="2164549" y="5184117"/>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92" name="Google Shape;392;p12"/>
          <p:cNvGrpSpPr/>
          <p:nvPr/>
        </p:nvGrpSpPr>
        <p:grpSpPr>
          <a:xfrm>
            <a:off x="2959876" y="4260610"/>
            <a:ext cx="614279" cy="710804"/>
            <a:chOff x="3399524" y="4426953"/>
            <a:chExt cx="614279" cy="710804"/>
          </a:xfrm>
        </p:grpSpPr>
        <p:sp>
          <p:nvSpPr>
            <p:cNvPr id="393" name="Google Shape;393;p12"/>
            <p:cNvSpPr/>
            <p:nvPr/>
          </p:nvSpPr>
          <p:spPr>
            <a:xfrm rot="5400000">
              <a:off x="3355445" y="4471032"/>
              <a:ext cx="702437" cy="614279"/>
            </a:xfrm>
            <a:prstGeom prst="hexagon">
              <a:avLst>
                <a:gd name="adj" fmla="val 25000"/>
                <a:gd name="vf" fmla="val 115470"/>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4" name="Google Shape;394;p12"/>
            <p:cNvSpPr/>
            <p:nvPr/>
          </p:nvSpPr>
          <p:spPr>
            <a:xfrm rot="5400000">
              <a:off x="3410042" y="4502865"/>
              <a:ext cx="601794" cy="540091"/>
            </a:xfrm>
            <a:prstGeom prst="hexagon">
              <a:avLst>
                <a:gd name="adj" fmla="val 25000"/>
                <a:gd name="vf" fmla="val 115470"/>
              </a:avLst>
            </a:prstGeom>
            <a:solidFill>
              <a:srgbClr val="FF0000"/>
            </a:solid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a:solidFill>
                  <a:schemeClr val="lt1"/>
                </a:solidFill>
                <a:latin typeface="Calibri"/>
                <a:ea typeface="Calibri"/>
                <a:cs typeface="Calibri"/>
                <a:sym typeface="Calibri"/>
              </a:endParaRPr>
            </a:p>
          </p:txBody>
        </p:sp>
        <p:sp>
          <p:nvSpPr>
            <p:cNvPr id="395" name="Google Shape;395;p12"/>
            <p:cNvSpPr txBox="1"/>
            <p:nvPr/>
          </p:nvSpPr>
          <p:spPr>
            <a:xfrm rot="5400000">
              <a:off x="3374356" y="4644626"/>
              <a:ext cx="67848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rial"/>
                  <a:ea typeface="Arial"/>
                  <a:cs typeface="Arial"/>
                  <a:sym typeface="Arial"/>
                </a:rPr>
                <a:t>STOP</a:t>
              </a:r>
              <a:endParaRPr/>
            </a:p>
          </p:txBody>
        </p:sp>
      </p:grpSp>
      <p:sp>
        <p:nvSpPr>
          <p:cNvPr id="396" name="Google Shape;396;p12"/>
          <p:cNvSpPr/>
          <p:nvPr/>
        </p:nvSpPr>
        <p:spPr>
          <a:xfrm>
            <a:off x="5607710" y="5525383"/>
            <a:ext cx="3513726" cy="131147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7" name="Google Shape;397;p12"/>
          <p:cNvSpPr txBox="1"/>
          <p:nvPr/>
        </p:nvSpPr>
        <p:spPr>
          <a:xfrm>
            <a:off x="5756481" y="1283814"/>
            <a:ext cx="3277651" cy="41549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rgbClr val="0A387A"/>
                </a:solidFill>
                <a:latin typeface="Verdana"/>
                <a:ea typeface="Verdana"/>
                <a:cs typeface="Verdana"/>
                <a:sym typeface="Verdana"/>
              </a:rPr>
              <a:t>Let’s do an example together</a:t>
            </a:r>
            <a:endParaRPr/>
          </a:p>
          <a:p>
            <a:pPr marL="0" marR="0" lvl="0" indent="0" algn="l" rtl="0">
              <a:spcBef>
                <a:spcPts val="0"/>
              </a:spcBef>
              <a:spcAft>
                <a:spcPts val="0"/>
              </a:spcAft>
              <a:buNone/>
            </a:pPr>
            <a:endParaRPr sz="2400">
              <a:solidFill>
                <a:schemeClr val="dk1"/>
              </a:solidFill>
              <a:latin typeface="Verdana"/>
              <a:ea typeface="Verdana"/>
              <a:cs typeface="Verdana"/>
              <a:sym typeface="Verdana"/>
            </a:endParaRPr>
          </a:p>
          <a:p>
            <a:pPr marL="0" marR="0" lvl="0" indent="0" algn="l" rtl="0">
              <a:spcBef>
                <a:spcPts val="0"/>
              </a:spcBef>
              <a:spcAft>
                <a:spcPts val="0"/>
              </a:spcAft>
              <a:buNone/>
            </a:pPr>
            <a:endParaRPr sz="2400">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Let’s program this car to turn </a:t>
            </a:r>
            <a:r>
              <a:rPr lang="en-US" sz="2400" b="1">
                <a:solidFill>
                  <a:srgbClr val="0A387A"/>
                </a:solidFill>
                <a:latin typeface="Verdana"/>
                <a:ea typeface="Verdana"/>
                <a:cs typeface="Verdana"/>
                <a:sym typeface="Verdana"/>
              </a:rPr>
              <a:t>RIGHT </a:t>
            </a:r>
            <a:r>
              <a:rPr lang="en-US" sz="2400">
                <a:solidFill>
                  <a:schemeClr val="dk1"/>
                </a:solidFill>
                <a:latin typeface="Verdana"/>
                <a:ea typeface="Verdana"/>
                <a:cs typeface="Verdana"/>
                <a:sym typeface="Verdana"/>
              </a:rPr>
              <a:t>at the STOP sign.</a:t>
            </a:r>
            <a:endParaRPr/>
          </a:p>
          <a:p>
            <a:pPr marL="0" marR="0" lvl="0" indent="0" algn="ctr" rtl="0">
              <a:spcBef>
                <a:spcPts val="0"/>
              </a:spcBef>
              <a:spcAft>
                <a:spcPts val="0"/>
              </a:spcAft>
              <a:buNone/>
            </a:pPr>
            <a:endParaRPr sz="2400" b="1">
              <a:solidFill>
                <a:schemeClr val="dk1"/>
              </a:solidFill>
              <a:latin typeface="Verdana"/>
              <a:ea typeface="Verdana"/>
              <a:cs typeface="Verdana"/>
              <a:sym typeface="Verdana"/>
            </a:endParaRPr>
          </a:p>
          <a:p>
            <a:pPr marL="0" marR="0" lvl="0" indent="0" algn="ctr" rtl="0">
              <a:spcBef>
                <a:spcPts val="0"/>
              </a:spcBef>
              <a:spcAft>
                <a:spcPts val="0"/>
              </a:spcAft>
              <a:buNone/>
            </a:pPr>
            <a:endParaRPr sz="24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b="1">
                <a:solidFill>
                  <a:schemeClr val="dk1"/>
                </a:solidFill>
                <a:latin typeface="Verdana"/>
                <a:ea typeface="Verdana"/>
                <a:cs typeface="Verdana"/>
                <a:sym typeface="Verdana"/>
              </a:rPr>
              <a:t>What commands would you use?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3"/>
          <p:cNvSpPr/>
          <p:nvPr/>
        </p:nvSpPr>
        <p:spPr>
          <a:xfrm>
            <a:off x="-576" y="-21143"/>
            <a:ext cx="5600643" cy="687914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4" name="Google Shape;404;p13"/>
          <p:cNvSpPr/>
          <p:nvPr/>
        </p:nvSpPr>
        <p:spPr>
          <a:xfrm flipH="1">
            <a:off x="234672" y="34061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5" name="Google Shape;405;p13"/>
          <p:cNvSpPr/>
          <p:nvPr/>
        </p:nvSpPr>
        <p:spPr>
          <a:xfrm flipH="1">
            <a:off x="954630" y="34061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6" name="Google Shape;406;p13"/>
          <p:cNvSpPr/>
          <p:nvPr/>
        </p:nvSpPr>
        <p:spPr>
          <a:xfrm flipH="1">
            <a:off x="1964185" y="340013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7" name="Google Shape;407;p13"/>
          <p:cNvSpPr/>
          <p:nvPr/>
        </p:nvSpPr>
        <p:spPr>
          <a:xfrm flipH="1">
            <a:off x="2836448" y="3403575"/>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8" name="Google Shape;408;p13"/>
          <p:cNvSpPr/>
          <p:nvPr/>
        </p:nvSpPr>
        <p:spPr>
          <a:xfrm rot="-5400000" flipH="1">
            <a:off x="4420124" y="3736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9" name="Google Shape;409;p13"/>
          <p:cNvSpPr/>
          <p:nvPr/>
        </p:nvSpPr>
        <p:spPr>
          <a:xfrm rot="-5400000" flipH="1">
            <a:off x="4420124" y="12880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0" name="Google Shape;410;p13"/>
          <p:cNvSpPr/>
          <p:nvPr/>
        </p:nvSpPr>
        <p:spPr>
          <a:xfrm rot="-5400000" flipH="1">
            <a:off x="4420124" y="1936968"/>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1" name="Google Shape;411;p13"/>
          <p:cNvSpPr/>
          <p:nvPr/>
        </p:nvSpPr>
        <p:spPr>
          <a:xfrm rot="-5400000" flipH="1">
            <a:off x="4420124" y="286681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2" name="Google Shape;412;p13"/>
          <p:cNvSpPr/>
          <p:nvPr/>
        </p:nvSpPr>
        <p:spPr>
          <a:xfrm rot="-5400000" flipH="1">
            <a:off x="4420124" y="375798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3" name="Google Shape;413;p13"/>
          <p:cNvSpPr/>
          <p:nvPr/>
        </p:nvSpPr>
        <p:spPr>
          <a:xfrm rot="-5400000" flipH="1">
            <a:off x="4420124" y="467238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4" name="Google Shape;414;p13"/>
          <p:cNvSpPr/>
          <p:nvPr/>
        </p:nvSpPr>
        <p:spPr>
          <a:xfrm rot="-5400000" flipH="1">
            <a:off x="4420124" y="536859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5" name="Google Shape;415;p13"/>
          <p:cNvSpPr/>
          <p:nvPr/>
        </p:nvSpPr>
        <p:spPr>
          <a:xfrm rot="-5400000" flipH="1">
            <a:off x="4420124" y="62038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13"/>
          <p:cNvSpPr/>
          <p:nvPr/>
        </p:nvSpPr>
        <p:spPr>
          <a:xfrm>
            <a:off x="-8220" y="-22858"/>
            <a:ext cx="3552155" cy="2285222"/>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7" name="Google Shape;417;p13"/>
          <p:cNvSpPr/>
          <p:nvPr/>
        </p:nvSpPr>
        <p:spPr>
          <a:xfrm>
            <a:off x="109868" y="906182"/>
            <a:ext cx="1054394" cy="897373"/>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8" name="Google Shape;418;p13"/>
          <p:cNvSpPr/>
          <p:nvPr/>
        </p:nvSpPr>
        <p:spPr>
          <a:xfrm>
            <a:off x="903179" y="1072870"/>
            <a:ext cx="1054394" cy="897373"/>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9" name="Google Shape;419;p13"/>
          <p:cNvSpPr/>
          <p:nvPr/>
        </p:nvSpPr>
        <p:spPr>
          <a:xfrm>
            <a:off x="483138" y="1687232"/>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0" name="Google Shape;420;p13"/>
          <p:cNvSpPr/>
          <p:nvPr/>
        </p:nvSpPr>
        <p:spPr>
          <a:xfrm>
            <a:off x="1047615" y="915060"/>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1" name="Google Shape;421;p13"/>
          <p:cNvSpPr/>
          <p:nvPr/>
        </p:nvSpPr>
        <p:spPr>
          <a:xfrm>
            <a:off x="1972363" y="134336"/>
            <a:ext cx="941090" cy="801178"/>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2" name="Google Shape;422;p13"/>
          <p:cNvSpPr/>
          <p:nvPr/>
        </p:nvSpPr>
        <p:spPr>
          <a:xfrm>
            <a:off x="1748070" y="146930"/>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3" name="Google Shape;423;p13"/>
          <p:cNvSpPr/>
          <p:nvPr/>
        </p:nvSpPr>
        <p:spPr>
          <a:xfrm>
            <a:off x="2345190" y="522857"/>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4" name="Google Shape;424;p13"/>
          <p:cNvGrpSpPr/>
          <p:nvPr/>
        </p:nvGrpSpPr>
        <p:grpSpPr>
          <a:xfrm>
            <a:off x="144140" y="3637434"/>
            <a:ext cx="1344862" cy="783964"/>
            <a:chOff x="241421" y="2775922"/>
            <a:chExt cx="1706133" cy="1110787"/>
          </a:xfrm>
        </p:grpSpPr>
        <p:sp>
          <p:nvSpPr>
            <p:cNvPr id="425" name="Google Shape;425;p1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6" name="Google Shape;426;p1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7" name="Google Shape;427;p1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8" name="Google Shape;428;p1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9" name="Google Shape;429;p1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0" name="Google Shape;430;p1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1" name="Google Shape;431;p1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2" name="Google Shape;432;p1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3" name="Google Shape;433;p1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4" name="Google Shape;434;p1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5" name="Google Shape;435;p1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436" name="Google Shape;436;p13"/>
          <p:cNvSpPr/>
          <p:nvPr/>
        </p:nvSpPr>
        <p:spPr>
          <a:xfrm>
            <a:off x="-576" y="4616013"/>
            <a:ext cx="3536869" cy="2264289"/>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7" name="Google Shape;437;p13"/>
          <p:cNvSpPr/>
          <p:nvPr/>
        </p:nvSpPr>
        <p:spPr>
          <a:xfrm>
            <a:off x="64742" y="5467137"/>
            <a:ext cx="1054394" cy="897373"/>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8" name="Google Shape;438;p13"/>
          <p:cNvSpPr/>
          <p:nvPr/>
        </p:nvSpPr>
        <p:spPr>
          <a:xfrm>
            <a:off x="858053" y="5633825"/>
            <a:ext cx="1054394" cy="897373"/>
          </a:xfrm>
          <a:prstGeom prst="cloud">
            <a:avLst/>
          </a:prstGeom>
          <a:solidFill>
            <a:srgbClr val="92D050"/>
          </a:solidFill>
          <a:ln w="9525" cap="flat" cmpd="sng">
            <a:solidFill>
              <a:srgbClr val="4F612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9" name="Google Shape;439;p13"/>
          <p:cNvSpPr/>
          <p:nvPr/>
        </p:nvSpPr>
        <p:spPr>
          <a:xfrm>
            <a:off x="438012" y="6248187"/>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0" name="Google Shape;440;p13"/>
          <p:cNvSpPr/>
          <p:nvPr/>
        </p:nvSpPr>
        <p:spPr>
          <a:xfrm>
            <a:off x="1002489" y="5476015"/>
            <a:ext cx="700455" cy="509133"/>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1" name="Google Shape;441;p13"/>
          <p:cNvSpPr/>
          <p:nvPr/>
        </p:nvSpPr>
        <p:spPr>
          <a:xfrm>
            <a:off x="1802234" y="4665959"/>
            <a:ext cx="941090" cy="801178"/>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2" name="Google Shape;442;p13"/>
          <p:cNvSpPr/>
          <p:nvPr/>
        </p:nvSpPr>
        <p:spPr>
          <a:xfrm>
            <a:off x="1651593" y="4773976"/>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3" name="Google Shape;443;p13"/>
          <p:cNvSpPr/>
          <p:nvPr/>
        </p:nvSpPr>
        <p:spPr>
          <a:xfrm>
            <a:off x="2164549" y="5184117"/>
            <a:ext cx="625185" cy="454555"/>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44" name="Google Shape;444;p13"/>
          <p:cNvGrpSpPr/>
          <p:nvPr/>
        </p:nvGrpSpPr>
        <p:grpSpPr>
          <a:xfrm>
            <a:off x="2959876" y="4260610"/>
            <a:ext cx="614279" cy="710804"/>
            <a:chOff x="3399524" y="4426953"/>
            <a:chExt cx="614279" cy="710804"/>
          </a:xfrm>
        </p:grpSpPr>
        <p:sp>
          <p:nvSpPr>
            <p:cNvPr id="445" name="Google Shape;445;p13"/>
            <p:cNvSpPr/>
            <p:nvPr/>
          </p:nvSpPr>
          <p:spPr>
            <a:xfrm rot="5400000">
              <a:off x="3355445" y="4471032"/>
              <a:ext cx="702437" cy="614279"/>
            </a:xfrm>
            <a:prstGeom prst="hexagon">
              <a:avLst>
                <a:gd name="adj" fmla="val 25000"/>
                <a:gd name="vf" fmla="val 115470"/>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6" name="Google Shape;446;p13"/>
            <p:cNvSpPr/>
            <p:nvPr/>
          </p:nvSpPr>
          <p:spPr>
            <a:xfrm rot="5400000">
              <a:off x="3410042" y="4502865"/>
              <a:ext cx="601794" cy="540091"/>
            </a:xfrm>
            <a:prstGeom prst="hexagon">
              <a:avLst>
                <a:gd name="adj" fmla="val 25000"/>
                <a:gd name="vf" fmla="val 115470"/>
              </a:avLst>
            </a:prstGeom>
            <a:solidFill>
              <a:srgbClr val="FF0000"/>
            </a:solid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a:solidFill>
                  <a:schemeClr val="lt1"/>
                </a:solidFill>
                <a:latin typeface="Calibri"/>
                <a:ea typeface="Calibri"/>
                <a:cs typeface="Calibri"/>
                <a:sym typeface="Calibri"/>
              </a:endParaRPr>
            </a:p>
          </p:txBody>
        </p:sp>
        <p:sp>
          <p:nvSpPr>
            <p:cNvPr id="447" name="Google Shape;447;p13"/>
            <p:cNvSpPr txBox="1"/>
            <p:nvPr/>
          </p:nvSpPr>
          <p:spPr>
            <a:xfrm rot="5400000">
              <a:off x="3374356" y="4644626"/>
              <a:ext cx="67848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rial"/>
                  <a:ea typeface="Arial"/>
                  <a:cs typeface="Arial"/>
                  <a:sym typeface="Arial"/>
                </a:rPr>
                <a:t>STOP</a:t>
              </a:r>
              <a:endParaRPr/>
            </a:p>
          </p:txBody>
        </p:sp>
      </p:grpSp>
      <p:sp>
        <p:nvSpPr>
          <p:cNvPr id="448" name="Google Shape;448;p13"/>
          <p:cNvSpPr/>
          <p:nvPr/>
        </p:nvSpPr>
        <p:spPr>
          <a:xfrm>
            <a:off x="5607710" y="5525383"/>
            <a:ext cx="3513726" cy="131147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9" name="Google Shape;449;p13"/>
          <p:cNvSpPr txBox="1"/>
          <p:nvPr/>
        </p:nvSpPr>
        <p:spPr>
          <a:xfrm>
            <a:off x="5744503" y="244507"/>
            <a:ext cx="3277651"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It’s important to be as </a:t>
            </a:r>
            <a:r>
              <a:rPr lang="en-US" sz="2400" b="1">
                <a:solidFill>
                  <a:srgbClr val="0A387A"/>
                </a:solidFill>
                <a:latin typeface="Verdana"/>
                <a:ea typeface="Verdana"/>
                <a:cs typeface="Verdana"/>
                <a:sym typeface="Verdana"/>
              </a:rPr>
              <a:t>specific</a:t>
            </a:r>
            <a:r>
              <a:rPr lang="en-US" sz="2400">
                <a:solidFill>
                  <a:schemeClr val="dk1"/>
                </a:solidFill>
                <a:latin typeface="Verdana"/>
                <a:ea typeface="Verdana"/>
                <a:cs typeface="Verdana"/>
                <a:sym typeface="Verdana"/>
              </a:rPr>
              <a:t> as possible.</a:t>
            </a:r>
            <a:endParaRPr/>
          </a:p>
        </p:txBody>
      </p:sp>
      <p:cxnSp>
        <p:nvCxnSpPr>
          <p:cNvPr id="450" name="Google Shape;450;p13"/>
          <p:cNvCxnSpPr/>
          <p:nvPr/>
        </p:nvCxnSpPr>
        <p:spPr>
          <a:xfrm>
            <a:off x="1489001" y="2343150"/>
            <a:ext cx="2047292" cy="0"/>
          </a:xfrm>
          <a:prstGeom prst="straightConnector1">
            <a:avLst/>
          </a:prstGeom>
          <a:noFill/>
          <a:ln w="25400" cap="flat" cmpd="sng">
            <a:solidFill>
              <a:schemeClr val="lt1"/>
            </a:solidFill>
            <a:prstDash val="solid"/>
            <a:round/>
            <a:headEnd type="triangle" w="med" len="med"/>
            <a:tailEnd type="triangle" w="med" len="med"/>
          </a:ln>
        </p:spPr>
      </p:cxnSp>
      <p:sp>
        <p:nvSpPr>
          <p:cNvPr id="451" name="Google Shape;451;p13"/>
          <p:cNvSpPr txBox="1"/>
          <p:nvPr/>
        </p:nvSpPr>
        <p:spPr>
          <a:xfrm>
            <a:off x="1489001" y="2357327"/>
            <a:ext cx="2019033" cy="3813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1 m</a:t>
            </a:r>
            <a:endParaRPr/>
          </a:p>
        </p:txBody>
      </p:sp>
      <p:sp>
        <p:nvSpPr>
          <p:cNvPr id="452" name="Google Shape;452;p13"/>
          <p:cNvSpPr txBox="1"/>
          <p:nvPr/>
        </p:nvSpPr>
        <p:spPr>
          <a:xfrm rot="5400000">
            <a:off x="2862280" y="5611061"/>
            <a:ext cx="2019033" cy="3813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1 m</a:t>
            </a:r>
            <a:endParaRPr/>
          </a:p>
        </p:txBody>
      </p:sp>
      <p:cxnSp>
        <p:nvCxnSpPr>
          <p:cNvPr id="453" name="Google Shape;453;p13"/>
          <p:cNvCxnSpPr/>
          <p:nvPr/>
        </p:nvCxnSpPr>
        <p:spPr>
          <a:xfrm>
            <a:off x="3669405" y="4749170"/>
            <a:ext cx="0" cy="2062080"/>
          </a:xfrm>
          <a:prstGeom prst="straightConnector1">
            <a:avLst/>
          </a:prstGeom>
          <a:noFill/>
          <a:ln w="25400" cap="flat" cmpd="sng">
            <a:solidFill>
              <a:schemeClr val="lt1"/>
            </a:solidFill>
            <a:prstDash val="solid"/>
            <a:round/>
            <a:headEnd type="triangle" w="med" len="med"/>
            <a:tailEnd type="triangle" w="med" len="med"/>
          </a:ln>
          <a:effectLst>
            <a:outerShdw blurRad="40000" dist="20000" dir="5400000" rotWithShape="0">
              <a:srgbClr val="000000">
                <a:alpha val="37647"/>
              </a:srgbClr>
            </a:outerShdw>
          </a:effectLst>
        </p:spPr>
      </p:cxnSp>
      <p:sp>
        <p:nvSpPr>
          <p:cNvPr id="454" name="Google Shape;454;p13"/>
          <p:cNvSpPr/>
          <p:nvPr/>
        </p:nvSpPr>
        <p:spPr>
          <a:xfrm rot="10800000">
            <a:off x="5716687" y="1709828"/>
            <a:ext cx="710674" cy="772162"/>
          </a:xfrm>
          <a:prstGeom prst="uturnArrow">
            <a:avLst>
              <a:gd name="adj1" fmla="val 21718"/>
              <a:gd name="adj2" fmla="val 25000"/>
              <a:gd name="adj3" fmla="val 27976"/>
              <a:gd name="adj4" fmla="val 45082"/>
              <a:gd name="adj5" fmla="val 75000"/>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455" name="Google Shape;455;p13"/>
          <p:cNvSpPr/>
          <p:nvPr/>
        </p:nvSpPr>
        <p:spPr>
          <a:xfrm rot="10800000" flipH="1">
            <a:off x="5795023" y="2649806"/>
            <a:ext cx="740484" cy="779193"/>
          </a:xfrm>
          <a:prstGeom prst="uturnArrow">
            <a:avLst>
              <a:gd name="adj1" fmla="val 21718"/>
              <a:gd name="adj2" fmla="val 25000"/>
              <a:gd name="adj3" fmla="val 27976"/>
              <a:gd name="adj4" fmla="val 45082"/>
              <a:gd name="adj5" fmla="val 75000"/>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456" name="Google Shape;456;p13"/>
          <p:cNvSpPr txBox="1"/>
          <p:nvPr/>
        </p:nvSpPr>
        <p:spPr>
          <a:xfrm>
            <a:off x="6535507" y="1806279"/>
            <a:ext cx="190109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Verdana"/>
                <a:ea typeface="Verdana"/>
                <a:cs typeface="Verdana"/>
                <a:sym typeface="Verdana"/>
              </a:rPr>
              <a:t>Clockwise</a:t>
            </a:r>
            <a:endParaRPr/>
          </a:p>
        </p:txBody>
      </p:sp>
      <p:sp>
        <p:nvSpPr>
          <p:cNvPr id="457" name="Google Shape;457;p13"/>
          <p:cNvSpPr txBox="1"/>
          <p:nvPr/>
        </p:nvSpPr>
        <p:spPr>
          <a:xfrm>
            <a:off x="6535507" y="2848813"/>
            <a:ext cx="258689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Verdana"/>
                <a:ea typeface="Verdana"/>
                <a:cs typeface="Verdana"/>
                <a:sym typeface="Verdana"/>
              </a:rPr>
              <a:t>Counterclockwise</a:t>
            </a:r>
            <a:endParaRPr/>
          </a:p>
        </p:txBody>
      </p:sp>
      <p:grpSp>
        <p:nvGrpSpPr>
          <p:cNvPr id="458" name="Google Shape;458;p13"/>
          <p:cNvGrpSpPr/>
          <p:nvPr/>
        </p:nvGrpSpPr>
        <p:grpSpPr>
          <a:xfrm rot="-5400000">
            <a:off x="5770969" y="4051479"/>
            <a:ext cx="765327" cy="363741"/>
            <a:chOff x="241421" y="2775922"/>
            <a:chExt cx="1706133" cy="1110787"/>
          </a:xfrm>
        </p:grpSpPr>
        <p:sp>
          <p:nvSpPr>
            <p:cNvPr id="459" name="Google Shape;459;p1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0" name="Google Shape;460;p1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1" name="Google Shape;461;p1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2" name="Google Shape;462;p1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3" name="Google Shape;463;p1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4" name="Google Shape;464;p1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5" name="Google Shape;465;p1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6" name="Google Shape;466;p1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7" name="Google Shape;467;p1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8" name="Google Shape;468;p1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9" name="Google Shape;469;p1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470" name="Google Shape;470;p13"/>
          <p:cNvGrpSpPr/>
          <p:nvPr/>
        </p:nvGrpSpPr>
        <p:grpSpPr>
          <a:xfrm rot="-5400000">
            <a:off x="5768270" y="5237200"/>
            <a:ext cx="765327" cy="363741"/>
            <a:chOff x="241421" y="2775922"/>
            <a:chExt cx="1706133" cy="1110787"/>
          </a:xfrm>
        </p:grpSpPr>
        <p:sp>
          <p:nvSpPr>
            <p:cNvPr id="471" name="Google Shape;471;p1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2" name="Google Shape;472;p1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3" name="Google Shape;473;p1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4" name="Google Shape;474;p1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5" name="Google Shape;475;p1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6" name="Google Shape;476;p1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7" name="Google Shape;477;p1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8" name="Google Shape;478;p1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9" name="Google Shape;479;p1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0" name="Google Shape;480;p1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1" name="Google Shape;481;p1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482" name="Google Shape;482;p13"/>
          <p:cNvGrpSpPr/>
          <p:nvPr/>
        </p:nvGrpSpPr>
        <p:grpSpPr>
          <a:xfrm>
            <a:off x="6377264" y="5462575"/>
            <a:ext cx="765327" cy="363741"/>
            <a:chOff x="241421" y="2775922"/>
            <a:chExt cx="1706133" cy="1110787"/>
          </a:xfrm>
        </p:grpSpPr>
        <p:sp>
          <p:nvSpPr>
            <p:cNvPr id="483" name="Google Shape;483;p1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4" name="Google Shape;484;p1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5" name="Google Shape;485;p1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6" name="Google Shape;486;p1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7" name="Google Shape;487;p1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8" name="Google Shape;488;p1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9" name="Google Shape;489;p1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0" name="Google Shape;490;p1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1" name="Google Shape;491;p1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2" name="Google Shape;492;p1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3" name="Google Shape;493;p1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494" name="Google Shape;494;p13"/>
          <p:cNvGrpSpPr/>
          <p:nvPr/>
        </p:nvGrpSpPr>
        <p:grpSpPr>
          <a:xfrm rot="-3351825">
            <a:off x="6348887" y="4106238"/>
            <a:ext cx="765327" cy="363741"/>
            <a:chOff x="241421" y="2775922"/>
            <a:chExt cx="1706133" cy="1110787"/>
          </a:xfrm>
        </p:grpSpPr>
        <p:sp>
          <p:nvSpPr>
            <p:cNvPr id="495" name="Google Shape;495;p1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6" name="Google Shape;496;p1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7" name="Google Shape;497;p1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8" name="Google Shape;498;p1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9" name="Google Shape;499;p1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0" name="Google Shape;500;p1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1" name="Google Shape;501;p1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2" name="Google Shape;502;p1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3" name="Google Shape;503;p1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4" name="Google Shape;504;p1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5" name="Google Shape;505;p1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06" name="Google Shape;506;p13"/>
          <p:cNvSpPr/>
          <p:nvPr/>
        </p:nvSpPr>
        <p:spPr>
          <a:xfrm>
            <a:off x="6179111" y="5061308"/>
            <a:ext cx="696019" cy="660296"/>
          </a:xfrm>
          <a:prstGeom prst="arc">
            <a:avLst>
              <a:gd name="adj1" fmla="val 16200000"/>
              <a:gd name="adj2" fmla="val 0"/>
            </a:avLst>
          </a:prstGeom>
          <a:noFill/>
          <a:ln w="25400" cap="flat" cmpd="sng">
            <a:solidFill>
              <a:schemeClr val="dk1"/>
            </a:solidFill>
            <a:prstDash val="solid"/>
            <a:round/>
            <a:headEnd type="none" w="sm" len="sm"/>
            <a:tailEnd type="triangl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507" name="Google Shape;507;p13"/>
          <p:cNvSpPr/>
          <p:nvPr/>
        </p:nvSpPr>
        <p:spPr>
          <a:xfrm>
            <a:off x="6026666" y="3899881"/>
            <a:ext cx="696019" cy="660296"/>
          </a:xfrm>
          <a:prstGeom prst="arc">
            <a:avLst>
              <a:gd name="adj1" fmla="val 16200000"/>
              <a:gd name="adj2" fmla="val 19263027"/>
            </a:avLst>
          </a:prstGeom>
          <a:noFill/>
          <a:ln w="25400" cap="flat" cmpd="sng">
            <a:solidFill>
              <a:schemeClr val="dk1"/>
            </a:solidFill>
            <a:prstDash val="solid"/>
            <a:round/>
            <a:headEnd type="none" w="sm" len="sm"/>
            <a:tailEnd type="triangl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508" name="Google Shape;508;p13"/>
          <p:cNvSpPr txBox="1"/>
          <p:nvPr/>
        </p:nvSpPr>
        <p:spPr>
          <a:xfrm>
            <a:off x="7261765" y="4127910"/>
            <a:ext cx="190109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Verdana"/>
                <a:ea typeface="Verdana"/>
                <a:cs typeface="Verdana"/>
                <a:sym typeface="Verdana"/>
              </a:rPr>
              <a:t>45 degrees</a:t>
            </a:r>
            <a:endParaRPr/>
          </a:p>
        </p:txBody>
      </p:sp>
      <p:sp>
        <p:nvSpPr>
          <p:cNvPr id="509" name="Google Shape;509;p13"/>
          <p:cNvSpPr txBox="1"/>
          <p:nvPr/>
        </p:nvSpPr>
        <p:spPr>
          <a:xfrm>
            <a:off x="7242569" y="5441379"/>
            <a:ext cx="1728714"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Verdana"/>
                <a:ea typeface="Verdana"/>
                <a:cs typeface="Verdana"/>
                <a:sym typeface="Verdana"/>
              </a:rPr>
              <a:t>90 degrees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14"/>
          <p:cNvSpPr/>
          <p:nvPr/>
        </p:nvSpPr>
        <p:spPr>
          <a:xfrm>
            <a:off x="0" y="-3723"/>
            <a:ext cx="6763560" cy="6858000"/>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516" name="Google Shape;516;p14"/>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17" name="Google Shape;517;p14"/>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18" name="Google Shape;518;p14"/>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19" name="Google Shape;519;p14"/>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20" name="Google Shape;520;p14"/>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21" name="Google Shape;521;p14"/>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522" name="Google Shape;522;p14"/>
          <p:cNvSpPr/>
          <p:nvPr/>
        </p:nvSpPr>
        <p:spPr>
          <a:xfrm>
            <a:off x="6685282" y="-2452"/>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23" name="Google Shape;523;p14"/>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sp>
        <p:nvSpPr>
          <p:cNvPr id="524" name="Google Shape;524;p14"/>
          <p:cNvSpPr txBox="1"/>
          <p:nvPr/>
        </p:nvSpPr>
        <p:spPr>
          <a:xfrm>
            <a:off x="6767689" y="3355245"/>
            <a:ext cx="2332702" cy="307777"/>
          </a:xfrm>
          <a:prstGeom prst="rect">
            <a:avLst/>
          </a:prstGeom>
          <a:blipFill rotWithShape="1">
            <a:blip r:embed="rId3">
              <a:alphaModFix/>
            </a:blip>
            <a:stretch>
              <a:fillRect l="-537"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525" name="Google Shape;525;p14"/>
          <p:cNvSpPr txBox="1"/>
          <p:nvPr/>
        </p:nvSpPr>
        <p:spPr>
          <a:xfrm>
            <a:off x="6764720" y="5569527"/>
            <a:ext cx="2320828" cy="523220"/>
          </a:xfrm>
          <a:prstGeom prst="rect">
            <a:avLst/>
          </a:prstGeom>
          <a:blipFill rotWithShape="1">
            <a:blip r:embed="rId4">
              <a:alphaModFix/>
            </a:blip>
            <a:stretch>
              <a:fillRect l="-1086" t="-2325" b="-9301"/>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526" name="Google Shape;526;p14"/>
          <p:cNvSpPr txBox="1"/>
          <p:nvPr/>
        </p:nvSpPr>
        <p:spPr>
          <a:xfrm>
            <a:off x="6767689" y="3803907"/>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B. Go forward 7 cm</a:t>
            </a:r>
            <a:endParaRPr/>
          </a:p>
        </p:txBody>
      </p:sp>
      <p:sp>
        <p:nvSpPr>
          <p:cNvPr id="527" name="Google Shape;527;p14"/>
          <p:cNvSpPr txBox="1"/>
          <p:nvPr/>
        </p:nvSpPr>
        <p:spPr>
          <a:xfrm>
            <a:off x="6773626" y="4252569"/>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C. Go forward 14 cm</a:t>
            </a:r>
            <a:endParaRPr/>
          </a:p>
        </p:txBody>
      </p:sp>
      <p:sp>
        <p:nvSpPr>
          <p:cNvPr id="528" name="Google Shape;528;p14"/>
          <p:cNvSpPr txBox="1"/>
          <p:nvPr/>
        </p:nvSpPr>
        <p:spPr>
          <a:xfrm>
            <a:off x="6773626" y="4701231"/>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D. Go backwards 7 cm</a:t>
            </a:r>
            <a:endParaRPr/>
          </a:p>
        </p:txBody>
      </p:sp>
      <p:sp>
        <p:nvSpPr>
          <p:cNvPr id="529" name="Google Shape;529;p14"/>
          <p:cNvSpPr txBox="1"/>
          <p:nvPr/>
        </p:nvSpPr>
        <p:spPr>
          <a:xfrm>
            <a:off x="6767689" y="5149893"/>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cxnSp>
        <p:nvCxnSpPr>
          <p:cNvPr id="530" name="Google Shape;530;p14"/>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531" name="Google Shape;531;p14"/>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532" name="Google Shape;532;p14"/>
          <p:cNvSpPr/>
          <p:nvPr/>
        </p:nvSpPr>
        <p:spPr>
          <a:xfrm rot="5400000">
            <a:off x="4219100" y="571909"/>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3" name="Google Shape;533;p14"/>
          <p:cNvSpPr txBox="1"/>
          <p:nvPr/>
        </p:nvSpPr>
        <p:spPr>
          <a:xfrm>
            <a:off x="4572000" y="2255821"/>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534" name="Google Shape;534;p14"/>
          <p:cNvSpPr txBox="1"/>
          <p:nvPr/>
        </p:nvSpPr>
        <p:spPr>
          <a:xfrm>
            <a:off x="4583875" y="230587"/>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cxnSp>
        <p:nvCxnSpPr>
          <p:cNvPr id="535" name="Google Shape;535;p14"/>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536" name="Google Shape;536;p14"/>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grpSp>
        <p:nvGrpSpPr>
          <p:cNvPr id="537" name="Google Shape;537;p14"/>
          <p:cNvGrpSpPr/>
          <p:nvPr/>
        </p:nvGrpSpPr>
        <p:grpSpPr>
          <a:xfrm>
            <a:off x="43610" y="2871154"/>
            <a:ext cx="1706133" cy="1110787"/>
            <a:chOff x="241421" y="2775922"/>
            <a:chExt cx="1706133" cy="1110787"/>
          </a:xfrm>
        </p:grpSpPr>
        <p:sp>
          <p:nvSpPr>
            <p:cNvPr id="538" name="Google Shape;538;p14"/>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9" name="Google Shape;539;p14"/>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0" name="Google Shape;540;p14"/>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1" name="Google Shape;541;p14"/>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2" name="Google Shape;542;p14"/>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3" name="Google Shape;543;p14"/>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4" name="Google Shape;544;p14"/>
            <p:cNvSpPr/>
            <p:nvPr/>
          </p:nvSpPr>
          <p:spPr>
            <a:xfrm>
              <a:off x="1851032"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5" name="Google Shape;545;p14"/>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6" name="Google Shape;546;p14"/>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7" name="Google Shape;547;p14"/>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8" name="Google Shape;548;p14"/>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15"/>
          <p:cNvSpPr/>
          <p:nvPr/>
        </p:nvSpPr>
        <p:spPr>
          <a:xfrm>
            <a:off x="1714" y="-1226"/>
            <a:ext cx="6763560" cy="6858000"/>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555" name="Google Shape;555;p15"/>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56" name="Google Shape;556;p15"/>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57" name="Google Shape;557;p15"/>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58" name="Google Shape;558;p15"/>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59" name="Google Shape;559;p15"/>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60" name="Google Shape;560;p15"/>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561" name="Google Shape;561;p15"/>
          <p:cNvSpPr/>
          <p:nvPr/>
        </p:nvSpPr>
        <p:spPr>
          <a:xfrm>
            <a:off x="6685282" y="-2452"/>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2" name="Google Shape;562;p15"/>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sp>
        <p:nvSpPr>
          <p:cNvPr id="563" name="Google Shape;563;p15"/>
          <p:cNvSpPr txBox="1"/>
          <p:nvPr/>
        </p:nvSpPr>
        <p:spPr>
          <a:xfrm>
            <a:off x="6764720" y="2746520"/>
            <a:ext cx="2320828" cy="523220"/>
          </a:xfrm>
          <a:prstGeom prst="rect">
            <a:avLst/>
          </a:prstGeom>
          <a:blipFill rotWithShape="1">
            <a:blip r:embed="rId3">
              <a:alphaModFix/>
            </a:blip>
            <a:stretch>
              <a:fillRect l="-1086"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564" name="Google Shape;564;p15"/>
          <p:cNvSpPr txBox="1"/>
          <p:nvPr/>
        </p:nvSpPr>
        <p:spPr>
          <a:xfrm>
            <a:off x="6794223" y="5525957"/>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D. Go backwards 7 cm</a:t>
            </a:r>
            <a:endParaRPr/>
          </a:p>
        </p:txBody>
      </p:sp>
      <p:sp>
        <p:nvSpPr>
          <p:cNvPr id="565" name="Google Shape;565;p15"/>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cxnSp>
        <p:nvCxnSpPr>
          <p:cNvPr id="566" name="Google Shape;566;p15"/>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567" name="Google Shape;567;p15"/>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568" name="Google Shape;568;p15"/>
          <p:cNvSpPr/>
          <p:nvPr/>
        </p:nvSpPr>
        <p:spPr>
          <a:xfrm rot="5400000">
            <a:off x="4219100" y="571909"/>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9" name="Google Shape;569;p15"/>
          <p:cNvSpPr txBox="1"/>
          <p:nvPr/>
        </p:nvSpPr>
        <p:spPr>
          <a:xfrm>
            <a:off x="4572000" y="2255821"/>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570" name="Google Shape;570;p15"/>
          <p:cNvSpPr txBox="1"/>
          <p:nvPr/>
        </p:nvSpPr>
        <p:spPr>
          <a:xfrm>
            <a:off x="4583875" y="230587"/>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cxnSp>
        <p:nvCxnSpPr>
          <p:cNvPr id="571" name="Google Shape;571;p15"/>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572" name="Google Shape;572;p15"/>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573" name="Google Shape;573;p15"/>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574" name="Google Shape;574;p15"/>
          <p:cNvSpPr txBox="1"/>
          <p:nvPr/>
        </p:nvSpPr>
        <p:spPr>
          <a:xfrm>
            <a:off x="6767689" y="3382480"/>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B. Go forward 7 cm</a:t>
            </a:r>
            <a:endParaRPr/>
          </a:p>
        </p:txBody>
      </p:sp>
      <p:sp>
        <p:nvSpPr>
          <p:cNvPr id="575" name="Google Shape;575;p15"/>
          <p:cNvSpPr txBox="1"/>
          <p:nvPr/>
        </p:nvSpPr>
        <p:spPr>
          <a:xfrm>
            <a:off x="6773626" y="2351039"/>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grpSp>
        <p:nvGrpSpPr>
          <p:cNvPr id="576" name="Google Shape;576;p15"/>
          <p:cNvGrpSpPr/>
          <p:nvPr/>
        </p:nvGrpSpPr>
        <p:grpSpPr>
          <a:xfrm>
            <a:off x="43610" y="2871154"/>
            <a:ext cx="1706133" cy="1110787"/>
            <a:chOff x="241421" y="2775922"/>
            <a:chExt cx="1706133" cy="1110787"/>
          </a:xfrm>
        </p:grpSpPr>
        <p:sp>
          <p:nvSpPr>
            <p:cNvPr id="577" name="Google Shape;577;p15"/>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78" name="Google Shape;578;p15"/>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79" name="Google Shape;579;p15"/>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0" name="Google Shape;580;p15"/>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1" name="Google Shape;581;p15"/>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2" name="Google Shape;582;p15"/>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3" name="Google Shape;583;p15"/>
            <p:cNvSpPr/>
            <p:nvPr/>
          </p:nvSpPr>
          <p:spPr>
            <a:xfrm>
              <a:off x="1851032"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4" name="Google Shape;584;p15"/>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5" name="Google Shape;585;p15"/>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6" name="Google Shape;586;p15"/>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7" name="Google Shape;587;p15"/>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16"/>
          <p:cNvSpPr/>
          <p:nvPr/>
        </p:nvSpPr>
        <p:spPr>
          <a:xfrm>
            <a:off x="1714" y="-1226"/>
            <a:ext cx="6763560" cy="6858000"/>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594" name="Google Shape;594;p16"/>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95" name="Google Shape;595;p16"/>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96" name="Google Shape;596;p16"/>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597" name="Google Shape;597;p16"/>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98" name="Google Shape;598;p16"/>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599" name="Google Shape;599;p16"/>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grpSp>
        <p:nvGrpSpPr>
          <p:cNvPr id="600" name="Google Shape;600;p16"/>
          <p:cNvGrpSpPr/>
          <p:nvPr/>
        </p:nvGrpSpPr>
        <p:grpSpPr>
          <a:xfrm>
            <a:off x="4671188" y="2874521"/>
            <a:ext cx="1706133" cy="1110787"/>
            <a:chOff x="241421" y="2775922"/>
            <a:chExt cx="1706133" cy="1110787"/>
          </a:xfrm>
        </p:grpSpPr>
        <p:sp>
          <p:nvSpPr>
            <p:cNvPr id="601" name="Google Shape;601;p16"/>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2" name="Google Shape;602;p16"/>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3" name="Google Shape;603;p16"/>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4" name="Google Shape;604;p16"/>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5" name="Google Shape;605;p16"/>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6" name="Google Shape;606;p16"/>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7" name="Google Shape;607;p16"/>
            <p:cNvSpPr/>
            <p:nvPr/>
          </p:nvSpPr>
          <p:spPr>
            <a:xfrm>
              <a:off x="1845056"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8" name="Google Shape;608;p16"/>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9" name="Google Shape;609;p16"/>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0" name="Google Shape;610;p16"/>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1" name="Google Shape;611;p16"/>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612" name="Google Shape;612;p16"/>
          <p:cNvSpPr/>
          <p:nvPr/>
        </p:nvSpPr>
        <p:spPr>
          <a:xfrm>
            <a:off x="6685282" y="-2452"/>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3" name="Google Shape;613;p16"/>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sp>
        <p:nvSpPr>
          <p:cNvPr id="614" name="Google Shape;614;p16"/>
          <p:cNvSpPr txBox="1"/>
          <p:nvPr/>
        </p:nvSpPr>
        <p:spPr>
          <a:xfrm>
            <a:off x="6764720" y="2746520"/>
            <a:ext cx="2320828" cy="523220"/>
          </a:xfrm>
          <a:prstGeom prst="rect">
            <a:avLst/>
          </a:prstGeom>
          <a:blipFill rotWithShape="1">
            <a:blip r:embed="rId3">
              <a:alphaModFix/>
            </a:blip>
            <a:stretch>
              <a:fillRect l="-1086"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15" name="Google Shape;615;p16"/>
          <p:cNvSpPr txBox="1"/>
          <p:nvPr/>
        </p:nvSpPr>
        <p:spPr>
          <a:xfrm>
            <a:off x="6794223" y="5525957"/>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D. Go backwards 7 cm</a:t>
            </a:r>
            <a:endParaRPr/>
          </a:p>
        </p:txBody>
      </p:sp>
      <p:sp>
        <p:nvSpPr>
          <p:cNvPr id="616" name="Google Shape;616;p16"/>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cxnSp>
        <p:nvCxnSpPr>
          <p:cNvPr id="617" name="Google Shape;617;p16"/>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618" name="Google Shape;618;p16"/>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619" name="Google Shape;619;p16"/>
          <p:cNvSpPr/>
          <p:nvPr/>
        </p:nvSpPr>
        <p:spPr>
          <a:xfrm rot="5400000">
            <a:off x="4219100" y="571909"/>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0" name="Google Shape;620;p16"/>
          <p:cNvSpPr txBox="1"/>
          <p:nvPr/>
        </p:nvSpPr>
        <p:spPr>
          <a:xfrm>
            <a:off x="4572000" y="2255821"/>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621" name="Google Shape;621;p16"/>
          <p:cNvSpPr txBox="1"/>
          <p:nvPr/>
        </p:nvSpPr>
        <p:spPr>
          <a:xfrm>
            <a:off x="4583875" y="230587"/>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cxnSp>
        <p:nvCxnSpPr>
          <p:cNvPr id="622" name="Google Shape;622;p16"/>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623" name="Google Shape;623;p16"/>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624" name="Google Shape;624;p16"/>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25" name="Google Shape;625;p16"/>
          <p:cNvSpPr txBox="1"/>
          <p:nvPr/>
        </p:nvSpPr>
        <p:spPr>
          <a:xfrm>
            <a:off x="6767689" y="3382480"/>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B. Go forward 7 cm</a:t>
            </a:r>
            <a:endParaRPr/>
          </a:p>
        </p:txBody>
      </p:sp>
      <p:sp>
        <p:nvSpPr>
          <p:cNvPr id="626" name="Google Shape;626;p16"/>
          <p:cNvSpPr txBox="1"/>
          <p:nvPr/>
        </p:nvSpPr>
        <p:spPr>
          <a:xfrm>
            <a:off x="6773626" y="2351039"/>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17"/>
          <p:cNvSpPr/>
          <p:nvPr/>
        </p:nvSpPr>
        <p:spPr>
          <a:xfrm>
            <a:off x="0" y="4281"/>
            <a:ext cx="6763560" cy="6858000"/>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633" name="Google Shape;633;p17"/>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34" name="Google Shape;634;p17"/>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35" name="Google Shape;635;p17"/>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36" name="Google Shape;636;p17"/>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637" name="Google Shape;637;p17"/>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638" name="Google Shape;638;p17"/>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grpSp>
        <p:nvGrpSpPr>
          <p:cNvPr id="639" name="Google Shape;639;p17"/>
          <p:cNvGrpSpPr/>
          <p:nvPr/>
        </p:nvGrpSpPr>
        <p:grpSpPr>
          <a:xfrm rot="-5400000">
            <a:off x="4503865" y="2827086"/>
            <a:ext cx="1706133" cy="1110787"/>
            <a:chOff x="241421" y="2775922"/>
            <a:chExt cx="1706133" cy="1110787"/>
          </a:xfrm>
        </p:grpSpPr>
        <p:sp>
          <p:nvSpPr>
            <p:cNvPr id="640" name="Google Shape;640;p17"/>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1" name="Google Shape;641;p17"/>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2" name="Google Shape;642;p17"/>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3" name="Google Shape;643;p17"/>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4" name="Google Shape;644;p17"/>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5" name="Google Shape;645;p17"/>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6" name="Google Shape;646;p17"/>
            <p:cNvSpPr/>
            <p:nvPr/>
          </p:nvSpPr>
          <p:spPr>
            <a:xfrm>
              <a:off x="1849354" y="3510356"/>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7" name="Google Shape;647;p17"/>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8" name="Google Shape;648;p17"/>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9" name="Google Shape;649;p17"/>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0" name="Google Shape;650;p17"/>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651" name="Google Shape;651;p17"/>
          <p:cNvSpPr/>
          <p:nvPr/>
        </p:nvSpPr>
        <p:spPr>
          <a:xfrm>
            <a:off x="6685282" y="-2452"/>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2" name="Google Shape;652;p17"/>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sp>
        <p:nvSpPr>
          <p:cNvPr id="653" name="Google Shape;653;p17"/>
          <p:cNvSpPr txBox="1"/>
          <p:nvPr/>
        </p:nvSpPr>
        <p:spPr>
          <a:xfrm>
            <a:off x="6764720" y="2746520"/>
            <a:ext cx="2320828" cy="523220"/>
          </a:xfrm>
          <a:prstGeom prst="rect">
            <a:avLst/>
          </a:prstGeom>
          <a:blipFill rotWithShape="1">
            <a:blip r:embed="rId3">
              <a:alphaModFix/>
            </a:blip>
            <a:stretch>
              <a:fillRect l="-1086"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54" name="Google Shape;654;p17"/>
          <p:cNvSpPr txBox="1"/>
          <p:nvPr/>
        </p:nvSpPr>
        <p:spPr>
          <a:xfrm>
            <a:off x="6794223" y="5525957"/>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D. Go backwards 7 cm</a:t>
            </a:r>
            <a:endParaRPr/>
          </a:p>
        </p:txBody>
      </p:sp>
      <p:sp>
        <p:nvSpPr>
          <p:cNvPr id="655" name="Google Shape;655;p17"/>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cxnSp>
        <p:nvCxnSpPr>
          <p:cNvPr id="656" name="Google Shape;656;p17"/>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657" name="Google Shape;657;p17"/>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658" name="Google Shape;658;p17"/>
          <p:cNvSpPr/>
          <p:nvPr/>
        </p:nvSpPr>
        <p:spPr>
          <a:xfrm rot="5400000">
            <a:off x="4219100" y="571909"/>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9" name="Google Shape;659;p17"/>
          <p:cNvSpPr txBox="1"/>
          <p:nvPr/>
        </p:nvSpPr>
        <p:spPr>
          <a:xfrm>
            <a:off x="4572000" y="2255821"/>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660" name="Google Shape;660;p17"/>
          <p:cNvSpPr txBox="1"/>
          <p:nvPr/>
        </p:nvSpPr>
        <p:spPr>
          <a:xfrm>
            <a:off x="4583875" y="230587"/>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cxnSp>
        <p:nvCxnSpPr>
          <p:cNvPr id="661" name="Google Shape;661;p17"/>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662" name="Google Shape;662;p17"/>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663" name="Google Shape;663;p17"/>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64" name="Google Shape;664;p17"/>
          <p:cNvSpPr txBox="1"/>
          <p:nvPr/>
        </p:nvSpPr>
        <p:spPr>
          <a:xfrm>
            <a:off x="6767689" y="3382480"/>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B. Go forward 7 cm</a:t>
            </a:r>
            <a:endParaRPr/>
          </a:p>
        </p:txBody>
      </p:sp>
      <p:sp>
        <p:nvSpPr>
          <p:cNvPr id="665" name="Google Shape;665;p17"/>
          <p:cNvSpPr txBox="1"/>
          <p:nvPr/>
        </p:nvSpPr>
        <p:spPr>
          <a:xfrm>
            <a:off x="6773626" y="2351039"/>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Google Shape;671;p18"/>
          <p:cNvSpPr/>
          <p:nvPr/>
        </p:nvSpPr>
        <p:spPr>
          <a:xfrm>
            <a:off x="1714" y="-2452"/>
            <a:ext cx="6763560" cy="6859226"/>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672" name="Google Shape;672;p18"/>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73" name="Google Shape;673;p18"/>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74" name="Google Shape;674;p18"/>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675" name="Google Shape;675;p18"/>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676" name="Google Shape;676;p18"/>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677" name="Google Shape;677;p18"/>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678" name="Google Shape;678;p18"/>
          <p:cNvSpPr/>
          <p:nvPr/>
        </p:nvSpPr>
        <p:spPr>
          <a:xfrm rot="5400000">
            <a:off x="4182491" y="4634744"/>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79" name="Google Shape;679;p18"/>
          <p:cNvSpPr txBox="1"/>
          <p:nvPr/>
        </p:nvSpPr>
        <p:spPr>
          <a:xfrm>
            <a:off x="4535391" y="6318656"/>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680" name="Google Shape;680;p18"/>
          <p:cNvSpPr txBox="1"/>
          <p:nvPr/>
        </p:nvSpPr>
        <p:spPr>
          <a:xfrm>
            <a:off x="4547266" y="4293422"/>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681" name="Google Shape;681;p18"/>
          <p:cNvSpPr/>
          <p:nvPr/>
        </p:nvSpPr>
        <p:spPr>
          <a:xfrm>
            <a:off x="6685282" y="-2452"/>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82" name="Google Shape;682;p18"/>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sp>
        <p:nvSpPr>
          <p:cNvPr id="683" name="Google Shape;683;p18"/>
          <p:cNvSpPr txBox="1"/>
          <p:nvPr/>
        </p:nvSpPr>
        <p:spPr>
          <a:xfrm>
            <a:off x="6767689" y="3355245"/>
            <a:ext cx="2332702" cy="307777"/>
          </a:xfrm>
          <a:prstGeom prst="rect">
            <a:avLst/>
          </a:prstGeom>
          <a:blipFill rotWithShape="1">
            <a:blip r:embed="rId3">
              <a:alphaModFix/>
            </a:blip>
            <a:stretch>
              <a:fillRect l="-537"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84" name="Google Shape;684;p18"/>
          <p:cNvSpPr txBox="1"/>
          <p:nvPr/>
        </p:nvSpPr>
        <p:spPr>
          <a:xfrm>
            <a:off x="6764720" y="5569527"/>
            <a:ext cx="2320828" cy="523220"/>
          </a:xfrm>
          <a:prstGeom prst="rect">
            <a:avLst/>
          </a:prstGeom>
          <a:blipFill rotWithShape="1">
            <a:blip r:embed="rId4">
              <a:alphaModFix/>
            </a:blip>
            <a:stretch>
              <a:fillRect l="-1086" t="-2325" b="-9301"/>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685" name="Google Shape;685;p18"/>
          <p:cNvSpPr txBox="1"/>
          <p:nvPr/>
        </p:nvSpPr>
        <p:spPr>
          <a:xfrm>
            <a:off x="6767689" y="3803907"/>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B. Go forward 7 cm</a:t>
            </a:r>
            <a:endParaRPr/>
          </a:p>
        </p:txBody>
      </p:sp>
      <p:sp>
        <p:nvSpPr>
          <p:cNvPr id="686" name="Google Shape;686;p18"/>
          <p:cNvSpPr txBox="1"/>
          <p:nvPr/>
        </p:nvSpPr>
        <p:spPr>
          <a:xfrm>
            <a:off x="6773626" y="4252569"/>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C. Go forward 14 cm</a:t>
            </a:r>
            <a:endParaRPr/>
          </a:p>
        </p:txBody>
      </p:sp>
      <p:sp>
        <p:nvSpPr>
          <p:cNvPr id="687" name="Google Shape;687;p18"/>
          <p:cNvSpPr txBox="1"/>
          <p:nvPr/>
        </p:nvSpPr>
        <p:spPr>
          <a:xfrm>
            <a:off x="6773626" y="4701231"/>
            <a:ext cx="2320828"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D. Go backwards 7 cm</a:t>
            </a:r>
            <a:endParaRPr/>
          </a:p>
        </p:txBody>
      </p:sp>
      <p:sp>
        <p:nvSpPr>
          <p:cNvPr id="688" name="Google Shape;688;p18"/>
          <p:cNvSpPr txBox="1"/>
          <p:nvPr/>
        </p:nvSpPr>
        <p:spPr>
          <a:xfrm>
            <a:off x="6767689" y="5149893"/>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cxnSp>
        <p:nvCxnSpPr>
          <p:cNvPr id="689" name="Google Shape;689;p18"/>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690" name="Google Shape;690;p18"/>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cxnSp>
        <p:nvCxnSpPr>
          <p:cNvPr id="691" name="Google Shape;691;p18"/>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692" name="Google Shape;692;p18"/>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grpSp>
        <p:nvGrpSpPr>
          <p:cNvPr id="693" name="Google Shape;693;p18"/>
          <p:cNvGrpSpPr/>
          <p:nvPr/>
        </p:nvGrpSpPr>
        <p:grpSpPr>
          <a:xfrm>
            <a:off x="43610" y="2871154"/>
            <a:ext cx="1706133" cy="1110787"/>
            <a:chOff x="241421" y="2775922"/>
            <a:chExt cx="1706133" cy="1110787"/>
          </a:xfrm>
        </p:grpSpPr>
        <p:sp>
          <p:nvSpPr>
            <p:cNvPr id="694" name="Google Shape;694;p18"/>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95" name="Google Shape;695;p18"/>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96" name="Google Shape;696;p18"/>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97" name="Google Shape;697;p18"/>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98" name="Google Shape;698;p18"/>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99" name="Google Shape;699;p18"/>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00" name="Google Shape;700;p18"/>
            <p:cNvSpPr/>
            <p:nvPr/>
          </p:nvSpPr>
          <p:spPr>
            <a:xfrm>
              <a:off x="1851032"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01" name="Google Shape;701;p18"/>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02" name="Google Shape;702;p18"/>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03" name="Google Shape;703;p18"/>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04" name="Google Shape;704;p18"/>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19"/>
          <p:cNvSpPr/>
          <p:nvPr/>
        </p:nvSpPr>
        <p:spPr>
          <a:xfrm>
            <a:off x="1714" y="-2452"/>
            <a:ext cx="6763560" cy="6859226"/>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711" name="Google Shape;711;p19"/>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12" name="Google Shape;712;p19"/>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13" name="Google Shape;713;p19"/>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14" name="Google Shape;714;p19"/>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15" name="Google Shape;715;p19"/>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16" name="Google Shape;716;p19"/>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717" name="Google Shape;717;p19"/>
          <p:cNvSpPr/>
          <p:nvPr/>
        </p:nvSpPr>
        <p:spPr>
          <a:xfrm rot="5400000">
            <a:off x="4182491" y="4634744"/>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18" name="Google Shape;718;p19"/>
          <p:cNvSpPr txBox="1"/>
          <p:nvPr/>
        </p:nvSpPr>
        <p:spPr>
          <a:xfrm>
            <a:off x="4535391" y="6318656"/>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719" name="Google Shape;719;p19"/>
          <p:cNvSpPr txBox="1"/>
          <p:nvPr/>
        </p:nvSpPr>
        <p:spPr>
          <a:xfrm>
            <a:off x="4547266" y="4293422"/>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720" name="Google Shape;720;p19"/>
          <p:cNvSpPr/>
          <p:nvPr/>
        </p:nvSpPr>
        <p:spPr>
          <a:xfrm>
            <a:off x="6685749" y="6066"/>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21" name="Google Shape;721;p19"/>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cxnSp>
        <p:nvCxnSpPr>
          <p:cNvPr id="722" name="Google Shape;722;p19"/>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723" name="Google Shape;723;p19"/>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cxnSp>
        <p:nvCxnSpPr>
          <p:cNvPr id="724" name="Google Shape;724;p19"/>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725" name="Google Shape;725;p19"/>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grpSp>
        <p:nvGrpSpPr>
          <p:cNvPr id="726" name="Google Shape;726;p19"/>
          <p:cNvGrpSpPr/>
          <p:nvPr/>
        </p:nvGrpSpPr>
        <p:grpSpPr>
          <a:xfrm>
            <a:off x="43610" y="2871154"/>
            <a:ext cx="1706133" cy="1110787"/>
            <a:chOff x="241421" y="2775922"/>
            <a:chExt cx="1706133" cy="1110787"/>
          </a:xfrm>
        </p:grpSpPr>
        <p:sp>
          <p:nvSpPr>
            <p:cNvPr id="727" name="Google Shape;727;p19"/>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28" name="Google Shape;728;p19"/>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29" name="Google Shape;729;p19"/>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0" name="Google Shape;730;p19"/>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1" name="Google Shape;731;p19"/>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2" name="Google Shape;732;p19"/>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3" name="Google Shape;733;p19"/>
            <p:cNvSpPr/>
            <p:nvPr/>
          </p:nvSpPr>
          <p:spPr>
            <a:xfrm>
              <a:off x="1851032"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4" name="Google Shape;734;p19"/>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5" name="Google Shape;735;p19"/>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6" name="Google Shape;736;p19"/>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37" name="Google Shape;737;p19"/>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738" name="Google Shape;738;p19"/>
          <p:cNvSpPr txBox="1"/>
          <p:nvPr/>
        </p:nvSpPr>
        <p:spPr>
          <a:xfrm>
            <a:off x="6715292" y="2746520"/>
            <a:ext cx="2405696" cy="523220"/>
          </a:xfrm>
          <a:prstGeom prst="rect">
            <a:avLst/>
          </a:prstGeom>
          <a:blipFill rotWithShape="1">
            <a:blip r:embed="rId3">
              <a:alphaModFix/>
            </a:blip>
            <a:stretch>
              <a:fillRect l="-523"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739" name="Google Shape;739;p19"/>
          <p:cNvSpPr txBox="1"/>
          <p:nvPr/>
        </p:nvSpPr>
        <p:spPr>
          <a:xfrm>
            <a:off x="6722618" y="3355332"/>
            <a:ext cx="2417243"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D. Go backwards 7 cm</a:t>
            </a:r>
            <a:endParaRPr/>
          </a:p>
        </p:txBody>
      </p:sp>
      <p:sp>
        <p:nvSpPr>
          <p:cNvPr id="740" name="Google Shape;740;p19"/>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sp>
        <p:nvSpPr>
          <p:cNvPr id="741" name="Google Shape;741;p19"/>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742" name="Google Shape;742;p19"/>
          <p:cNvSpPr txBox="1"/>
          <p:nvPr/>
        </p:nvSpPr>
        <p:spPr>
          <a:xfrm>
            <a:off x="6766063" y="5540029"/>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B. Go forward 7 cm</a:t>
            </a:r>
            <a:endParaRPr/>
          </a:p>
        </p:txBody>
      </p:sp>
      <p:sp>
        <p:nvSpPr>
          <p:cNvPr id="743" name="Google Shape;743;p19"/>
          <p:cNvSpPr txBox="1"/>
          <p:nvPr/>
        </p:nvSpPr>
        <p:spPr>
          <a:xfrm>
            <a:off x="6724198" y="2351039"/>
            <a:ext cx="2396790"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
          <p:cNvSpPr txBox="1"/>
          <p:nvPr/>
        </p:nvSpPr>
        <p:spPr>
          <a:xfrm>
            <a:off x="511444" y="2536557"/>
            <a:ext cx="8121111" cy="24929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rgbClr val="0C0C0C"/>
                </a:solidFill>
                <a:latin typeface="Verdana"/>
                <a:ea typeface="Verdana"/>
                <a:cs typeface="Verdana"/>
                <a:sym typeface="Verdana"/>
              </a:rPr>
              <a:t>Today we’re going to learn about </a:t>
            </a:r>
            <a:r>
              <a:rPr lang="en-US" sz="2800" b="1" i="0" u="none" strike="noStrike" cap="none">
                <a:solidFill>
                  <a:srgbClr val="0A387A"/>
                </a:solidFill>
                <a:latin typeface="Verdana"/>
                <a:ea typeface="Verdana"/>
                <a:cs typeface="Verdana"/>
                <a:sym typeface="Verdana"/>
              </a:rPr>
              <a:t>programming.</a:t>
            </a:r>
            <a:endParaRPr/>
          </a:p>
          <a:p>
            <a:pPr marL="0" marR="0" lvl="0" indent="0" algn="ctr" rtl="0">
              <a:spcBef>
                <a:spcPts val="0"/>
              </a:spcBef>
              <a:spcAft>
                <a:spcPts val="0"/>
              </a:spcAft>
              <a:buNone/>
            </a:pPr>
            <a:endParaRPr sz="2400" b="1" i="0" u="none" strike="noStrike" cap="none">
              <a:solidFill>
                <a:srgbClr val="0A387A"/>
              </a:solidFill>
              <a:latin typeface="Verdana"/>
              <a:ea typeface="Verdana"/>
              <a:cs typeface="Verdana"/>
              <a:sym typeface="Verdana"/>
            </a:endParaRPr>
          </a:p>
          <a:p>
            <a:pPr marL="0" marR="0" lvl="0" indent="0" algn="ctr" rtl="0">
              <a:spcBef>
                <a:spcPts val="0"/>
              </a:spcBef>
              <a:spcAft>
                <a:spcPts val="0"/>
              </a:spcAft>
              <a:buNone/>
            </a:pPr>
            <a:r>
              <a:rPr lang="en-US" sz="2800" b="1" i="0" u="none" strike="noStrike" cap="none">
                <a:solidFill>
                  <a:srgbClr val="0A387A"/>
                </a:solidFill>
                <a:latin typeface="Verdana"/>
                <a:ea typeface="Verdana"/>
                <a:cs typeface="Verdana"/>
                <a:sym typeface="Verdana"/>
              </a:rPr>
              <a:t>What do you know about programming?</a:t>
            </a:r>
            <a:endParaRPr/>
          </a:p>
          <a:p>
            <a:pPr marL="0" marR="0" lvl="0" indent="0" algn="ctr" rtl="0">
              <a:spcBef>
                <a:spcPts val="0"/>
              </a:spcBef>
              <a:spcAft>
                <a:spcPts val="0"/>
              </a:spcAft>
              <a:buNone/>
            </a:pPr>
            <a:endParaRPr sz="2000" b="1" i="0" u="none" strike="noStrike" cap="none">
              <a:solidFill>
                <a:srgbClr val="0A387A"/>
              </a:solidFill>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20"/>
          <p:cNvSpPr/>
          <p:nvPr/>
        </p:nvSpPr>
        <p:spPr>
          <a:xfrm>
            <a:off x="1714" y="-2452"/>
            <a:ext cx="6763560" cy="6859226"/>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750" name="Google Shape;750;p20"/>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51" name="Google Shape;751;p20"/>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52" name="Google Shape;752;p20"/>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53" name="Google Shape;753;p20"/>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54" name="Google Shape;754;p20"/>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55" name="Google Shape;755;p20"/>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756" name="Google Shape;756;p20"/>
          <p:cNvSpPr/>
          <p:nvPr/>
        </p:nvSpPr>
        <p:spPr>
          <a:xfrm rot="5400000">
            <a:off x="4182491" y="4634744"/>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57" name="Google Shape;757;p20"/>
          <p:cNvSpPr txBox="1"/>
          <p:nvPr/>
        </p:nvSpPr>
        <p:spPr>
          <a:xfrm>
            <a:off x="4535391" y="6318656"/>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758" name="Google Shape;758;p20"/>
          <p:cNvSpPr txBox="1"/>
          <p:nvPr/>
        </p:nvSpPr>
        <p:spPr>
          <a:xfrm>
            <a:off x="4547266" y="4293422"/>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759" name="Google Shape;759;p20"/>
          <p:cNvSpPr/>
          <p:nvPr/>
        </p:nvSpPr>
        <p:spPr>
          <a:xfrm>
            <a:off x="6685749" y="6066"/>
            <a:ext cx="2493423" cy="6858000"/>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0" name="Google Shape;760;p20"/>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cxnSp>
        <p:nvCxnSpPr>
          <p:cNvPr id="761" name="Google Shape;761;p20"/>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a:effectLst>
            <a:outerShdw blurRad="40000" dist="20000" dir="5400000" rotWithShape="0">
              <a:srgbClr val="000000">
                <a:alpha val="37647"/>
              </a:srgbClr>
            </a:outerShdw>
          </a:effectLst>
        </p:spPr>
      </p:cxnSp>
      <p:sp>
        <p:nvSpPr>
          <p:cNvPr id="762" name="Google Shape;762;p20"/>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cxnSp>
        <p:nvCxnSpPr>
          <p:cNvPr id="763" name="Google Shape;763;p20"/>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764" name="Google Shape;764;p20"/>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765" name="Google Shape;765;p20"/>
          <p:cNvSpPr txBox="1"/>
          <p:nvPr/>
        </p:nvSpPr>
        <p:spPr>
          <a:xfrm>
            <a:off x="6715292" y="2746520"/>
            <a:ext cx="2405696" cy="523220"/>
          </a:xfrm>
          <a:prstGeom prst="rect">
            <a:avLst/>
          </a:prstGeom>
          <a:blipFill rotWithShape="1">
            <a:blip r:embed="rId3">
              <a:alphaModFix/>
            </a:blip>
            <a:stretch>
              <a:fillRect l="-523"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766" name="Google Shape;766;p20"/>
          <p:cNvSpPr txBox="1"/>
          <p:nvPr/>
        </p:nvSpPr>
        <p:spPr>
          <a:xfrm>
            <a:off x="6722618" y="3355332"/>
            <a:ext cx="2417243"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D. Go backwards 7 cm</a:t>
            </a:r>
            <a:endParaRPr/>
          </a:p>
        </p:txBody>
      </p:sp>
      <p:sp>
        <p:nvSpPr>
          <p:cNvPr id="767" name="Google Shape;767;p20"/>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sp>
        <p:nvSpPr>
          <p:cNvPr id="768" name="Google Shape;768;p20"/>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769" name="Google Shape;769;p20"/>
          <p:cNvSpPr txBox="1"/>
          <p:nvPr/>
        </p:nvSpPr>
        <p:spPr>
          <a:xfrm>
            <a:off x="6766063" y="5540029"/>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B. Go forward 7 cm</a:t>
            </a:r>
            <a:endParaRPr/>
          </a:p>
        </p:txBody>
      </p:sp>
      <p:sp>
        <p:nvSpPr>
          <p:cNvPr id="770" name="Google Shape;770;p20"/>
          <p:cNvSpPr txBox="1"/>
          <p:nvPr/>
        </p:nvSpPr>
        <p:spPr>
          <a:xfrm>
            <a:off x="6724198" y="2351039"/>
            <a:ext cx="2396790"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grpSp>
        <p:nvGrpSpPr>
          <p:cNvPr id="771" name="Google Shape;771;p20"/>
          <p:cNvGrpSpPr/>
          <p:nvPr/>
        </p:nvGrpSpPr>
        <p:grpSpPr>
          <a:xfrm>
            <a:off x="4671188" y="2874521"/>
            <a:ext cx="1706133" cy="1110787"/>
            <a:chOff x="241421" y="2775922"/>
            <a:chExt cx="1706133" cy="1110787"/>
          </a:xfrm>
        </p:grpSpPr>
        <p:sp>
          <p:nvSpPr>
            <p:cNvPr id="772" name="Google Shape;772;p20"/>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3" name="Google Shape;773;p20"/>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4" name="Google Shape;774;p20"/>
            <p:cNvSpPr/>
            <p:nvPr/>
          </p:nvSpPr>
          <p:spPr>
            <a:xfrm>
              <a:off x="1640264" y="2962542"/>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5" name="Google Shape;775;p20"/>
            <p:cNvSpPr/>
            <p:nvPr/>
          </p:nvSpPr>
          <p:spPr>
            <a:xfrm>
              <a:off x="497791" y="2962541"/>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6" name="Google Shape;776;p20"/>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7" name="Google Shape;777;p20"/>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8" name="Google Shape;778;p20"/>
            <p:cNvSpPr/>
            <p:nvPr/>
          </p:nvSpPr>
          <p:spPr>
            <a:xfrm>
              <a:off x="1845056"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9" name="Google Shape;779;p20"/>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0" name="Google Shape;780;p20"/>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1" name="Google Shape;781;p20"/>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2" name="Google Shape;782;p20"/>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8" name="Google Shape;788;p21"/>
          <p:cNvSpPr/>
          <p:nvPr/>
        </p:nvSpPr>
        <p:spPr>
          <a:xfrm>
            <a:off x="0" y="-561"/>
            <a:ext cx="6763560" cy="6859226"/>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789" name="Google Shape;789;p21"/>
          <p:cNvCxnSpPr/>
          <p:nvPr/>
        </p:nvCxnSpPr>
        <p:spPr>
          <a:xfrm>
            <a:off x="1947553"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90" name="Google Shape;790;p21"/>
          <p:cNvCxnSpPr/>
          <p:nvPr/>
        </p:nvCxnSpPr>
        <p:spPr>
          <a:xfrm>
            <a:off x="4261265"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91" name="Google Shape;791;p21"/>
          <p:cNvCxnSpPr/>
          <p:nvPr/>
        </p:nvCxnSpPr>
        <p:spPr>
          <a:xfrm>
            <a:off x="6468096" y="0"/>
            <a:ext cx="0" cy="2576945"/>
          </a:xfrm>
          <a:prstGeom prst="straightConnector1">
            <a:avLst/>
          </a:prstGeom>
          <a:noFill/>
          <a:ln w="38100" cap="flat" cmpd="sng">
            <a:solidFill>
              <a:schemeClr val="lt1"/>
            </a:solidFill>
            <a:prstDash val="solid"/>
            <a:round/>
            <a:headEnd type="none" w="sm" len="sm"/>
            <a:tailEnd type="none" w="sm" len="sm"/>
          </a:ln>
        </p:spPr>
      </p:cxnSp>
      <p:cxnSp>
        <p:nvCxnSpPr>
          <p:cNvPr id="792" name="Google Shape;792;p21"/>
          <p:cNvCxnSpPr/>
          <p:nvPr/>
        </p:nvCxnSpPr>
        <p:spPr>
          <a:xfrm>
            <a:off x="1947553"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93" name="Google Shape;793;p21"/>
          <p:cNvCxnSpPr/>
          <p:nvPr/>
        </p:nvCxnSpPr>
        <p:spPr>
          <a:xfrm>
            <a:off x="4235535" y="4281055"/>
            <a:ext cx="0" cy="2576945"/>
          </a:xfrm>
          <a:prstGeom prst="straightConnector1">
            <a:avLst/>
          </a:prstGeom>
          <a:noFill/>
          <a:ln w="38100" cap="flat" cmpd="sng">
            <a:solidFill>
              <a:schemeClr val="lt1"/>
            </a:solidFill>
            <a:prstDash val="solid"/>
            <a:round/>
            <a:headEnd type="none" w="sm" len="sm"/>
            <a:tailEnd type="none" w="sm" len="sm"/>
          </a:ln>
        </p:spPr>
      </p:cxnSp>
      <p:cxnSp>
        <p:nvCxnSpPr>
          <p:cNvPr id="794" name="Google Shape;794;p21"/>
          <p:cNvCxnSpPr/>
          <p:nvPr/>
        </p:nvCxnSpPr>
        <p:spPr>
          <a:xfrm>
            <a:off x="6474036" y="4281055"/>
            <a:ext cx="0" cy="2576945"/>
          </a:xfrm>
          <a:prstGeom prst="straightConnector1">
            <a:avLst/>
          </a:prstGeom>
          <a:noFill/>
          <a:ln w="38100" cap="flat" cmpd="sng">
            <a:solidFill>
              <a:schemeClr val="lt1"/>
            </a:solidFill>
            <a:prstDash val="solid"/>
            <a:round/>
            <a:headEnd type="none" w="sm" len="sm"/>
            <a:tailEnd type="none" w="sm" len="sm"/>
          </a:ln>
        </p:spPr>
      </p:cxnSp>
      <p:sp>
        <p:nvSpPr>
          <p:cNvPr id="795" name="Google Shape;795;p21"/>
          <p:cNvSpPr/>
          <p:nvPr/>
        </p:nvSpPr>
        <p:spPr>
          <a:xfrm rot="5400000">
            <a:off x="4182491" y="4634744"/>
            <a:ext cx="2345378" cy="1638000"/>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6" name="Google Shape;796;p21"/>
          <p:cNvSpPr txBox="1"/>
          <p:nvPr/>
        </p:nvSpPr>
        <p:spPr>
          <a:xfrm>
            <a:off x="4535391" y="6318656"/>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797" name="Google Shape;797;p21"/>
          <p:cNvSpPr txBox="1"/>
          <p:nvPr/>
        </p:nvSpPr>
        <p:spPr>
          <a:xfrm>
            <a:off x="4547266" y="4293422"/>
            <a:ext cx="163799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798" name="Google Shape;798;p21"/>
          <p:cNvSpPr/>
          <p:nvPr/>
        </p:nvSpPr>
        <p:spPr>
          <a:xfrm>
            <a:off x="6685749" y="-561"/>
            <a:ext cx="2493423" cy="6865853"/>
          </a:xfrm>
          <a:prstGeom prst="rect">
            <a:avLst/>
          </a:prstGeom>
          <a:solidFill>
            <a:srgbClr val="DA222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9" name="Google Shape;799;p21"/>
          <p:cNvSpPr txBox="1"/>
          <p:nvPr/>
        </p:nvSpPr>
        <p:spPr>
          <a:xfrm>
            <a:off x="6763559" y="498764"/>
            <a:ext cx="2380441" cy="16312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Verdana"/>
                <a:ea typeface="Verdana"/>
                <a:cs typeface="Verdana"/>
                <a:sym typeface="Verdana"/>
              </a:rPr>
              <a:t>What is the correct order of commands?</a:t>
            </a:r>
            <a:endParaRPr/>
          </a:p>
          <a:p>
            <a:pPr marL="0" marR="0" lvl="0" indent="0" algn="ctr" rtl="0">
              <a:spcBef>
                <a:spcPts val="0"/>
              </a:spcBef>
              <a:spcAft>
                <a:spcPts val="0"/>
              </a:spcAft>
              <a:buNone/>
            </a:pPr>
            <a:endParaRPr sz="2000" b="1">
              <a:solidFill>
                <a:schemeClr val="lt1"/>
              </a:solidFill>
              <a:latin typeface="Verdana"/>
              <a:ea typeface="Verdana"/>
              <a:cs typeface="Verdana"/>
              <a:sym typeface="Verdana"/>
            </a:endParaRPr>
          </a:p>
          <a:p>
            <a:pPr marL="0" marR="0" lvl="0" indent="0" algn="ctr" rtl="0">
              <a:spcBef>
                <a:spcPts val="0"/>
              </a:spcBef>
              <a:spcAft>
                <a:spcPts val="0"/>
              </a:spcAft>
              <a:buNone/>
            </a:pPr>
            <a:r>
              <a:rPr lang="en-US" sz="2000" b="1">
                <a:solidFill>
                  <a:schemeClr val="lt1"/>
                </a:solidFill>
                <a:latin typeface="Verdana"/>
                <a:ea typeface="Verdana"/>
                <a:cs typeface="Verdana"/>
                <a:sym typeface="Verdana"/>
              </a:rPr>
              <a:t>Pick </a:t>
            </a:r>
            <a:r>
              <a:rPr lang="en-US" sz="2000" b="1" u="sng">
                <a:solidFill>
                  <a:schemeClr val="lt1"/>
                </a:solidFill>
                <a:latin typeface="Verdana"/>
                <a:ea typeface="Verdana"/>
                <a:cs typeface="Verdana"/>
                <a:sym typeface="Verdana"/>
              </a:rPr>
              <a:t>three.</a:t>
            </a:r>
            <a:endParaRPr/>
          </a:p>
        </p:txBody>
      </p:sp>
      <p:cxnSp>
        <p:nvCxnSpPr>
          <p:cNvPr id="800" name="Google Shape;800;p21"/>
          <p:cNvCxnSpPr/>
          <p:nvPr/>
        </p:nvCxnSpPr>
        <p:spPr>
          <a:xfrm>
            <a:off x="2092960" y="182880"/>
            <a:ext cx="2001520" cy="0"/>
          </a:xfrm>
          <a:prstGeom prst="straightConnector1">
            <a:avLst/>
          </a:prstGeom>
          <a:noFill/>
          <a:ln w="25400" cap="flat" cmpd="sng">
            <a:solidFill>
              <a:schemeClr val="lt1"/>
            </a:solidFill>
            <a:prstDash val="solid"/>
            <a:round/>
            <a:headEnd type="triangle" w="med" len="med"/>
            <a:tailEnd type="triangle" w="med" len="med"/>
          </a:ln>
        </p:spPr>
      </p:cxnSp>
      <p:sp>
        <p:nvSpPr>
          <p:cNvPr id="801" name="Google Shape;801;p21"/>
          <p:cNvSpPr txBox="1"/>
          <p:nvPr/>
        </p:nvSpPr>
        <p:spPr>
          <a:xfrm>
            <a:off x="2092960" y="18232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cxnSp>
        <p:nvCxnSpPr>
          <p:cNvPr id="802" name="Google Shape;802;p21"/>
          <p:cNvCxnSpPr/>
          <p:nvPr/>
        </p:nvCxnSpPr>
        <p:spPr>
          <a:xfrm>
            <a:off x="2092960" y="230587"/>
            <a:ext cx="0" cy="2346358"/>
          </a:xfrm>
          <a:prstGeom prst="straightConnector1">
            <a:avLst/>
          </a:prstGeom>
          <a:noFill/>
          <a:ln w="25400" cap="flat" cmpd="sng">
            <a:solidFill>
              <a:schemeClr val="lt1"/>
            </a:solidFill>
            <a:prstDash val="solid"/>
            <a:round/>
            <a:headEnd type="triangle" w="med" len="med"/>
            <a:tailEnd type="triangle" w="med" len="med"/>
          </a:ln>
        </p:spPr>
      </p:cxnSp>
      <p:sp>
        <p:nvSpPr>
          <p:cNvPr id="803" name="Google Shape;803;p21"/>
          <p:cNvSpPr txBox="1"/>
          <p:nvPr/>
        </p:nvSpPr>
        <p:spPr>
          <a:xfrm rot="5400000">
            <a:off x="1349508" y="1183081"/>
            <a:ext cx="200152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7 cm</a:t>
            </a:r>
            <a:endParaRPr/>
          </a:p>
        </p:txBody>
      </p:sp>
      <p:sp>
        <p:nvSpPr>
          <p:cNvPr id="804" name="Google Shape;804;p21"/>
          <p:cNvSpPr txBox="1"/>
          <p:nvPr/>
        </p:nvSpPr>
        <p:spPr>
          <a:xfrm>
            <a:off x="6715292" y="2746520"/>
            <a:ext cx="2405696" cy="523220"/>
          </a:xfrm>
          <a:prstGeom prst="rect">
            <a:avLst/>
          </a:prstGeom>
          <a:blipFill rotWithShape="1">
            <a:blip r:embed="rId3">
              <a:alphaModFix/>
            </a:blip>
            <a:stretch>
              <a:fillRect l="-523" t="-2380" b="-1190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805" name="Google Shape;805;p21"/>
          <p:cNvSpPr txBox="1"/>
          <p:nvPr/>
        </p:nvSpPr>
        <p:spPr>
          <a:xfrm>
            <a:off x="6722618" y="3355332"/>
            <a:ext cx="2417243"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D. Go backwards 7 cm</a:t>
            </a:r>
            <a:endParaRPr/>
          </a:p>
        </p:txBody>
      </p:sp>
      <p:sp>
        <p:nvSpPr>
          <p:cNvPr id="806" name="Google Shape;806;p21"/>
          <p:cNvSpPr txBox="1"/>
          <p:nvPr/>
        </p:nvSpPr>
        <p:spPr>
          <a:xfrm>
            <a:off x="6788286" y="5974619"/>
            <a:ext cx="2317859"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E. Go backwards 14 cm</a:t>
            </a:r>
            <a:endParaRPr/>
          </a:p>
        </p:txBody>
      </p:sp>
      <p:sp>
        <p:nvSpPr>
          <p:cNvPr id="807" name="Google Shape;807;p21"/>
          <p:cNvSpPr txBox="1"/>
          <p:nvPr/>
        </p:nvSpPr>
        <p:spPr>
          <a:xfrm>
            <a:off x="6788286" y="5105440"/>
            <a:ext cx="2332702" cy="307777"/>
          </a:xfrm>
          <a:prstGeom prst="rect">
            <a:avLst/>
          </a:prstGeom>
          <a:blipFill rotWithShape="1">
            <a:blip r:embed="rId4">
              <a:alphaModFix/>
            </a:blip>
            <a:stretch>
              <a:fillRect l="-1080" b="-19230"/>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808" name="Google Shape;808;p21"/>
          <p:cNvSpPr txBox="1"/>
          <p:nvPr/>
        </p:nvSpPr>
        <p:spPr>
          <a:xfrm>
            <a:off x="6766063" y="5540029"/>
            <a:ext cx="2332702"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Verdana"/>
                <a:ea typeface="Verdana"/>
                <a:cs typeface="Verdana"/>
                <a:sym typeface="Verdana"/>
              </a:rPr>
              <a:t>B. Go forward 7 cm</a:t>
            </a:r>
            <a:endParaRPr/>
          </a:p>
        </p:txBody>
      </p:sp>
      <p:sp>
        <p:nvSpPr>
          <p:cNvPr id="809" name="Google Shape;809;p21"/>
          <p:cNvSpPr txBox="1"/>
          <p:nvPr/>
        </p:nvSpPr>
        <p:spPr>
          <a:xfrm>
            <a:off x="6724198" y="2351039"/>
            <a:ext cx="2396790" cy="307777"/>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a:solidFill>
                  <a:schemeClr val="lt1"/>
                </a:solidFill>
                <a:latin typeface="Verdana"/>
                <a:ea typeface="Verdana"/>
                <a:cs typeface="Verdana"/>
                <a:sym typeface="Verdana"/>
              </a:rPr>
              <a:t>C. Go forward 14 cm</a:t>
            </a:r>
            <a:endParaRPr/>
          </a:p>
        </p:txBody>
      </p:sp>
      <p:grpSp>
        <p:nvGrpSpPr>
          <p:cNvPr id="810" name="Google Shape;810;p21"/>
          <p:cNvGrpSpPr/>
          <p:nvPr/>
        </p:nvGrpSpPr>
        <p:grpSpPr>
          <a:xfrm rot="-5400000">
            <a:off x="4572093" y="2799938"/>
            <a:ext cx="1706133" cy="1110787"/>
            <a:chOff x="241421" y="2775922"/>
            <a:chExt cx="1706133" cy="1110787"/>
          </a:xfrm>
        </p:grpSpPr>
        <p:sp>
          <p:nvSpPr>
            <p:cNvPr id="811" name="Google Shape;811;p21"/>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2" name="Google Shape;812;p21"/>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3" name="Google Shape;813;p21"/>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4" name="Google Shape;814;p21"/>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5" name="Google Shape;815;p21"/>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6" name="Google Shape;816;p21"/>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7" name="Google Shape;817;p21"/>
            <p:cNvSpPr/>
            <p:nvPr/>
          </p:nvSpPr>
          <p:spPr>
            <a:xfrm>
              <a:off x="1849354" y="3510356"/>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8" name="Google Shape;818;p21"/>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9" name="Google Shape;819;p21"/>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0" name="Google Shape;820;p21"/>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1" name="Google Shape;821;p21"/>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22"/>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0A387A"/>
                </a:solidFill>
                <a:latin typeface="Verdana"/>
                <a:ea typeface="Verdana"/>
                <a:cs typeface="Verdana"/>
                <a:sym typeface="Verdana"/>
              </a:rPr>
              <a:t>Let’s try another type of command</a:t>
            </a:r>
            <a:endParaRPr/>
          </a:p>
        </p:txBody>
      </p:sp>
      <p:sp>
        <p:nvSpPr>
          <p:cNvPr id="828" name="Google Shape;828;p22"/>
          <p:cNvSpPr txBox="1"/>
          <p:nvPr/>
        </p:nvSpPr>
        <p:spPr>
          <a:xfrm>
            <a:off x="755542" y="2245417"/>
            <a:ext cx="763291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Let’s pretend I’m a robot and you want me to zig zag from point A to point B.</a:t>
            </a:r>
            <a:endParaRPr/>
          </a:p>
        </p:txBody>
      </p:sp>
      <p:sp>
        <p:nvSpPr>
          <p:cNvPr id="829" name="Google Shape;829;p22"/>
          <p:cNvSpPr/>
          <p:nvPr/>
        </p:nvSpPr>
        <p:spPr>
          <a:xfrm>
            <a:off x="1103888" y="3966252"/>
            <a:ext cx="212651" cy="184666"/>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30" name="Google Shape;830;p22"/>
          <p:cNvSpPr txBox="1"/>
          <p:nvPr/>
        </p:nvSpPr>
        <p:spPr>
          <a:xfrm>
            <a:off x="1040093" y="4150918"/>
            <a:ext cx="76554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Verdana"/>
                <a:ea typeface="Verdana"/>
                <a:cs typeface="Verdana"/>
                <a:sym typeface="Verdana"/>
              </a:rPr>
              <a:t>A</a:t>
            </a:r>
            <a:endParaRPr/>
          </a:p>
        </p:txBody>
      </p:sp>
      <p:sp>
        <p:nvSpPr>
          <p:cNvPr id="831" name="Google Shape;831;p22"/>
          <p:cNvSpPr txBox="1"/>
          <p:nvPr/>
        </p:nvSpPr>
        <p:spPr>
          <a:xfrm>
            <a:off x="7701708" y="4221111"/>
            <a:ext cx="76554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Verdana"/>
                <a:ea typeface="Verdana"/>
                <a:cs typeface="Verdana"/>
                <a:sym typeface="Verdana"/>
              </a:rPr>
              <a:t>B</a:t>
            </a:r>
            <a:endParaRPr/>
          </a:p>
        </p:txBody>
      </p:sp>
      <p:cxnSp>
        <p:nvCxnSpPr>
          <p:cNvPr id="832" name="Google Shape;832;p22"/>
          <p:cNvCxnSpPr/>
          <p:nvPr/>
        </p:nvCxnSpPr>
        <p:spPr>
          <a:xfrm rot="10800000" flipH="1">
            <a:off x="1316539" y="3429000"/>
            <a:ext cx="489099" cy="537252"/>
          </a:xfrm>
          <a:prstGeom prst="straightConnector1">
            <a:avLst/>
          </a:prstGeom>
          <a:noFill/>
          <a:ln w="25400" cap="flat" cmpd="sng">
            <a:solidFill>
              <a:schemeClr val="accent1"/>
            </a:solidFill>
            <a:prstDash val="solid"/>
            <a:round/>
            <a:headEnd type="none" w="sm" len="sm"/>
            <a:tailEnd type="triangle" w="med" len="med"/>
          </a:ln>
        </p:spPr>
      </p:cxnSp>
      <p:cxnSp>
        <p:nvCxnSpPr>
          <p:cNvPr id="833" name="Google Shape;833;p22"/>
          <p:cNvCxnSpPr/>
          <p:nvPr/>
        </p:nvCxnSpPr>
        <p:spPr>
          <a:xfrm>
            <a:off x="1865433" y="3429000"/>
            <a:ext cx="498869" cy="906584"/>
          </a:xfrm>
          <a:prstGeom prst="straightConnector1">
            <a:avLst/>
          </a:prstGeom>
          <a:noFill/>
          <a:ln w="25400" cap="flat" cmpd="sng">
            <a:solidFill>
              <a:schemeClr val="accent1"/>
            </a:solidFill>
            <a:prstDash val="solid"/>
            <a:round/>
            <a:headEnd type="none" w="sm" len="sm"/>
            <a:tailEnd type="triangle" w="med" len="med"/>
          </a:ln>
        </p:spPr>
      </p:cxnSp>
      <p:cxnSp>
        <p:nvCxnSpPr>
          <p:cNvPr id="834" name="Google Shape;834;p22"/>
          <p:cNvCxnSpPr/>
          <p:nvPr/>
        </p:nvCxnSpPr>
        <p:spPr>
          <a:xfrm rot="10800000" flipH="1">
            <a:off x="2375925" y="3429000"/>
            <a:ext cx="771312" cy="954440"/>
          </a:xfrm>
          <a:prstGeom prst="straightConnector1">
            <a:avLst/>
          </a:prstGeom>
          <a:noFill/>
          <a:ln w="25400" cap="flat" cmpd="sng">
            <a:solidFill>
              <a:schemeClr val="accent1"/>
            </a:solidFill>
            <a:prstDash val="solid"/>
            <a:round/>
            <a:headEnd type="none" w="sm" len="sm"/>
            <a:tailEnd type="triangle" w="med" len="med"/>
          </a:ln>
        </p:spPr>
      </p:cxnSp>
      <p:cxnSp>
        <p:nvCxnSpPr>
          <p:cNvPr id="835" name="Google Shape;835;p22"/>
          <p:cNvCxnSpPr/>
          <p:nvPr/>
        </p:nvCxnSpPr>
        <p:spPr>
          <a:xfrm>
            <a:off x="3158860" y="3429000"/>
            <a:ext cx="592279" cy="1091250"/>
          </a:xfrm>
          <a:prstGeom prst="straightConnector1">
            <a:avLst/>
          </a:prstGeom>
          <a:noFill/>
          <a:ln w="25400" cap="flat" cmpd="sng">
            <a:solidFill>
              <a:schemeClr val="accent1"/>
            </a:solidFill>
            <a:prstDash val="solid"/>
            <a:round/>
            <a:headEnd type="none" w="sm" len="sm"/>
            <a:tailEnd type="triangle" w="med" len="med"/>
          </a:ln>
        </p:spPr>
      </p:cxnSp>
      <p:cxnSp>
        <p:nvCxnSpPr>
          <p:cNvPr id="836" name="Google Shape;836;p22"/>
          <p:cNvCxnSpPr/>
          <p:nvPr/>
        </p:nvCxnSpPr>
        <p:spPr>
          <a:xfrm rot="10800000" flipH="1">
            <a:off x="3792506" y="3476856"/>
            <a:ext cx="771312" cy="954440"/>
          </a:xfrm>
          <a:prstGeom prst="straightConnector1">
            <a:avLst/>
          </a:prstGeom>
          <a:noFill/>
          <a:ln w="25400" cap="flat" cmpd="sng">
            <a:solidFill>
              <a:schemeClr val="accent1"/>
            </a:solidFill>
            <a:prstDash val="solid"/>
            <a:round/>
            <a:headEnd type="none" w="sm" len="sm"/>
            <a:tailEnd type="triangle" w="med" len="med"/>
          </a:ln>
        </p:spPr>
      </p:cxnSp>
      <p:cxnSp>
        <p:nvCxnSpPr>
          <p:cNvPr id="837" name="Google Shape;837;p22"/>
          <p:cNvCxnSpPr/>
          <p:nvPr/>
        </p:nvCxnSpPr>
        <p:spPr>
          <a:xfrm>
            <a:off x="4575441" y="3476856"/>
            <a:ext cx="592279" cy="1091250"/>
          </a:xfrm>
          <a:prstGeom prst="straightConnector1">
            <a:avLst/>
          </a:prstGeom>
          <a:noFill/>
          <a:ln w="25400" cap="flat" cmpd="sng">
            <a:solidFill>
              <a:schemeClr val="accent1"/>
            </a:solidFill>
            <a:prstDash val="solid"/>
            <a:round/>
            <a:headEnd type="none" w="sm" len="sm"/>
            <a:tailEnd type="triangle" w="med" len="med"/>
          </a:ln>
        </p:spPr>
      </p:cxnSp>
      <p:cxnSp>
        <p:nvCxnSpPr>
          <p:cNvPr id="838" name="Google Shape;838;p22"/>
          <p:cNvCxnSpPr/>
          <p:nvPr/>
        </p:nvCxnSpPr>
        <p:spPr>
          <a:xfrm rot="10800000" flipH="1">
            <a:off x="5251319" y="3565810"/>
            <a:ext cx="771312" cy="954440"/>
          </a:xfrm>
          <a:prstGeom prst="straightConnector1">
            <a:avLst/>
          </a:prstGeom>
          <a:noFill/>
          <a:ln w="25400" cap="flat" cmpd="sng">
            <a:solidFill>
              <a:schemeClr val="accent1"/>
            </a:solidFill>
            <a:prstDash val="solid"/>
            <a:round/>
            <a:headEnd type="none" w="sm" len="sm"/>
            <a:tailEnd type="triangle" w="med" len="med"/>
          </a:ln>
        </p:spPr>
      </p:cxnSp>
      <p:cxnSp>
        <p:nvCxnSpPr>
          <p:cNvPr id="839" name="Google Shape;839;p22"/>
          <p:cNvCxnSpPr/>
          <p:nvPr/>
        </p:nvCxnSpPr>
        <p:spPr>
          <a:xfrm>
            <a:off x="6034254" y="3565810"/>
            <a:ext cx="592279" cy="1091250"/>
          </a:xfrm>
          <a:prstGeom prst="straightConnector1">
            <a:avLst/>
          </a:prstGeom>
          <a:noFill/>
          <a:ln w="25400" cap="flat" cmpd="sng">
            <a:solidFill>
              <a:schemeClr val="accent1"/>
            </a:solidFill>
            <a:prstDash val="solid"/>
            <a:round/>
            <a:headEnd type="none" w="sm" len="sm"/>
            <a:tailEnd type="triangle" w="med" len="med"/>
          </a:ln>
        </p:spPr>
      </p:cxnSp>
      <p:cxnSp>
        <p:nvCxnSpPr>
          <p:cNvPr id="840" name="Google Shape;840;p22"/>
          <p:cNvCxnSpPr/>
          <p:nvPr/>
        </p:nvCxnSpPr>
        <p:spPr>
          <a:xfrm rot="10800000" flipH="1">
            <a:off x="6702247" y="3653149"/>
            <a:ext cx="771312" cy="954440"/>
          </a:xfrm>
          <a:prstGeom prst="straightConnector1">
            <a:avLst/>
          </a:prstGeom>
          <a:noFill/>
          <a:ln w="25400" cap="flat" cmpd="sng">
            <a:solidFill>
              <a:schemeClr val="accent1"/>
            </a:solidFill>
            <a:prstDash val="solid"/>
            <a:round/>
            <a:headEnd type="none" w="sm" len="sm"/>
            <a:tailEnd type="triangle" w="med" len="med"/>
          </a:ln>
        </p:spPr>
      </p:cxnSp>
      <p:sp>
        <p:nvSpPr>
          <p:cNvPr id="841" name="Google Shape;841;p22"/>
          <p:cNvSpPr/>
          <p:nvPr/>
        </p:nvSpPr>
        <p:spPr>
          <a:xfrm>
            <a:off x="7731563" y="4054117"/>
            <a:ext cx="212651" cy="184666"/>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42" name="Google Shape;842;p22"/>
          <p:cNvCxnSpPr/>
          <p:nvPr/>
        </p:nvCxnSpPr>
        <p:spPr>
          <a:xfrm>
            <a:off x="7549273" y="3663230"/>
            <a:ext cx="288615" cy="303022"/>
          </a:xfrm>
          <a:prstGeom prst="straightConnector1">
            <a:avLst/>
          </a:prstGeom>
          <a:noFill/>
          <a:ln w="25400" cap="flat" cmpd="sng">
            <a:solidFill>
              <a:schemeClr val="accent1"/>
            </a:solidFill>
            <a:prstDash val="solid"/>
            <a:round/>
            <a:headEnd type="none" w="sm" len="sm"/>
            <a:tailEnd type="triangle" w="med" len="me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23"/>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9" name="Google Shape;849;p23"/>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0" name="Google Shape;850;p23"/>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851" name="Google Shape;851;p23"/>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grpSp>
        <p:nvGrpSpPr>
          <p:cNvPr id="852" name="Google Shape;852;p23"/>
          <p:cNvGrpSpPr/>
          <p:nvPr/>
        </p:nvGrpSpPr>
        <p:grpSpPr>
          <a:xfrm>
            <a:off x="428977" y="437166"/>
            <a:ext cx="1706133" cy="1110787"/>
            <a:chOff x="241421" y="2775922"/>
            <a:chExt cx="1706133" cy="1110787"/>
          </a:xfrm>
        </p:grpSpPr>
        <p:sp>
          <p:nvSpPr>
            <p:cNvPr id="853" name="Google Shape;853;p2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4" name="Google Shape;854;p2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5" name="Google Shape;855;p2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6" name="Google Shape;856;p2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7" name="Google Shape;857;p2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8" name="Google Shape;858;p23"/>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9" name="Google Shape;859;p23"/>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0" name="Google Shape;860;p2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1" name="Google Shape;861;p2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2" name="Google Shape;862;p2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3" name="Google Shape;863;p2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864" name="Google Shape;864;p23"/>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5" name="Google Shape;865;p23"/>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6" name="Google Shape;866;p23"/>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7" name="Google Shape;867;p23"/>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8" name="Google Shape;868;p23"/>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9" name="Google Shape;869;p23"/>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870" name="Google Shape;870;p23"/>
          <p:cNvSpPr txBox="1"/>
          <p:nvPr/>
        </p:nvSpPr>
        <p:spPr>
          <a:xfrm>
            <a:off x="6756606" y="4963189"/>
            <a:ext cx="2332702" cy="307777"/>
          </a:xfrm>
          <a:prstGeom prst="rect">
            <a:avLst/>
          </a:prstGeom>
          <a:blipFill rotWithShape="1">
            <a:blip r:embed="rId3">
              <a:alphaModFix/>
            </a:blip>
            <a:stretch>
              <a:fillRect l="-537" t="-3844" b="-19229"/>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871" name="Google Shape;871;p23"/>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872" name="Google Shape;872;p23"/>
          <p:cNvSpPr txBox="1"/>
          <p:nvPr/>
        </p:nvSpPr>
        <p:spPr>
          <a:xfrm>
            <a:off x="6742529" y="4613063"/>
            <a:ext cx="2332702"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873" name="Google Shape;873;p23"/>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874" name="Google Shape;874;p23"/>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875" name="Google Shape;875;p23"/>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6" name="Google Shape;876;p23"/>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cxnSp>
        <p:nvCxnSpPr>
          <p:cNvPr id="877" name="Google Shape;877;p23"/>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878" name="Google Shape;878;p23"/>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83"/>
        <p:cNvGrpSpPr/>
        <p:nvPr/>
      </p:nvGrpSpPr>
      <p:grpSpPr>
        <a:xfrm>
          <a:off x="0" y="0"/>
          <a:ext cx="0" cy="0"/>
          <a:chOff x="0" y="0"/>
          <a:chExt cx="0" cy="0"/>
        </a:xfrm>
      </p:grpSpPr>
      <p:sp>
        <p:nvSpPr>
          <p:cNvPr id="884" name="Google Shape;884;p24"/>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85" name="Google Shape;885;p24"/>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86" name="Google Shape;886;p24"/>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887" name="Google Shape;887;p24"/>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grpSp>
        <p:nvGrpSpPr>
          <p:cNvPr id="888" name="Google Shape;888;p24"/>
          <p:cNvGrpSpPr/>
          <p:nvPr/>
        </p:nvGrpSpPr>
        <p:grpSpPr>
          <a:xfrm>
            <a:off x="428977" y="437166"/>
            <a:ext cx="1706133" cy="1110787"/>
            <a:chOff x="241421" y="2775922"/>
            <a:chExt cx="1706133" cy="1110787"/>
          </a:xfrm>
        </p:grpSpPr>
        <p:sp>
          <p:nvSpPr>
            <p:cNvPr id="889" name="Google Shape;889;p24"/>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0" name="Google Shape;890;p24"/>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1" name="Google Shape;891;p24"/>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2" name="Google Shape;892;p24"/>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3" name="Google Shape;893;p24"/>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4" name="Google Shape;894;p24"/>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5" name="Google Shape;895;p24"/>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6" name="Google Shape;896;p24"/>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7" name="Google Shape;897;p24"/>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8" name="Google Shape;898;p24"/>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9" name="Google Shape;899;p24"/>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900" name="Google Shape;900;p24"/>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1" name="Google Shape;901;p24"/>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2" name="Google Shape;902;p24"/>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3" name="Google Shape;903;p24"/>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4" name="Google Shape;904;p24"/>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5" name="Google Shape;905;p24"/>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906" name="Google Shape;906;p24"/>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07" name="Google Shape;907;p24"/>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08" name="Google Shape;908;p24"/>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909" name="Google Shape;909;p24"/>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10" name="Google Shape;910;p24"/>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911" name="Google Shape;911;p24"/>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2" name="Google Shape;912;p24"/>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cxnSp>
        <p:nvCxnSpPr>
          <p:cNvPr id="913" name="Google Shape;913;p24"/>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914" name="Google Shape;914;p24"/>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p25"/>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1" name="Google Shape;921;p25"/>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2" name="Google Shape;922;p25"/>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923" name="Google Shape;923;p25"/>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924" name="Google Shape;924;p25"/>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5" name="Google Shape;925;p25"/>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6" name="Google Shape;926;p25"/>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7" name="Google Shape;927;p25"/>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8" name="Google Shape;928;p25"/>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9" name="Google Shape;929;p25"/>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930" name="Google Shape;930;p25"/>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31" name="Google Shape;931;p25"/>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32" name="Google Shape;932;p25"/>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933" name="Google Shape;933;p25"/>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34" name="Google Shape;934;p25"/>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935" name="Google Shape;935;p25"/>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6" name="Google Shape;936;p25"/>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937" name="Google Shape;937;p25"/>
          <p:cNvGrpSpPr/>
          <p:nvPr/>
        </p:nvGrpSpPr>
        <p:grpSpPr>
          <a:xfrm>
            <a:off x="4806831" y="424356"/>
            <a:ext cx="1706133" cy="1110787"/>
            <a:chOff x="241421" y="2775922"/>
            <a:chExt cx="1706133" cy="1110787"/>
          </a:xfrm>
        </p:grpSpPr>
        <p:sp>
          <p:nvSpPr>
            <p:cNvPr id="938" name="Google Shape;938;p25"/>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9" name="Google Shape;939;p25"/>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0" name="Google Shape;940;p25"/>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1" name="Google Shape;941;p25"/>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2" name="Google Shape;942;p25"/>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3" name="Google Shape;943;p25"/>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4" name="Google Shape;944;p25"/>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5" name="Google Shape;945;p25"/>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6" name="Google Shape;946;p25"/>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7" name="Google Shape;947;p25"/>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8" name="Google Shape;948;p25"/>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49" name="Google Shape;949;p25"/>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950" name="Google Shape;950;p25"/>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6" name="Google Shape;956;p26"/>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7" name="Google Shape;957;p26"/>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8" name="Google Shape;958;p26"/>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959" name="Google Shape;959;p26"/>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960" name="Google Shape;960;p26"/>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1" name="Google Shape;961;p26"/>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2" name="Google Shape;962;p26"/>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3" name="Google Shape;963;p26"/>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4" name="Google Shape;964;p26"/>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5" name="Google Shape;965;p26"/>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966" name="Google Shape;966;p26"/>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67" name="Google Shape;967;p26"/>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68" name="Google Shape;968;p26"/>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969" name="Google Shape;969;p26"/>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970" name="Google Shape;970;p26"/>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971" name="Google Shape;971;p26"/>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2" name="Google Shape;972;p26"/>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973" name="Google Shape;973;p26"/>
          <p:cNvGrpSpPr/>
          <p:nvPr/>
        </p:nvGrpSpPr>
        <p:grpSpPr>
          <a:xfrm rot="5400000">
            <a:off x="5058601" y="528260"/>
            <a:ext cx="1706133" cy="1110787"/>
            <a:chOff x="241421" y="2775922"/>
            <a:chExt cx="1706133" cy="1110787"/>
          </a:xfrm>
        </p:grpSpPr>
        <p:sp>
          <p:nvSpPr>
            <p:cNvPr id="974" name="Google Shape;974;p26"/>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5" name="Google Shape;975;p26"/>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6" name="Google Shape;976;p26"/>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7" name="Google Shape;977;p26"/>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8" name="Google Shape;978;p26"/>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9" name="Google Shape;979;p26"/>
            <p:cNvSpPr/>
            <p:nvPr/>
          </p:nvSpPr>
          <p:spPr>
            <a:xfrm>
              <a:off x="1846085"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0" name="Google Shape;980;p26"/>
            <p:cNvSpPr/>
            <p:nvPr/>
          </p:nvSpPr>
          <p:spPr>
            <a:xfrm>
              <a:off x="1846281"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1" name="Google Shape;981;p26"/>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2" name="Google Shape;982;p26"/>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3" name="Google Shape;983;p26"/>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4" name="Google Shape;984;p26"/>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85" name="Google Shape;985;p26"/>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986" name="Google Shape;986;p26"/>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91"/>
        <p:cNvGrpSpPr/>
        <p:nvPr/>
      </p:nvGrpSpPr>
      <p:grpSpPr>
        <a:xfrm>
          <a:off x="0" y="0"/>
          <a:ext cx="0" cy="0"/>
          <a:chOff x="0" y="0"/>
          <a:chExt cx="0" cy="0"/>
        </a:xfrm>
      </p:grpSpPr>
      <p:sp>
        <p:nvSpPr>
          <p:cNvPr id="992" name="Google Shape;992;p27"/>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3" name="Google Shape;993;p27"/>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4" name="Google Shape;994;p27"/>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995" name="Google Shape;995;p27"/>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996" name="Google Shape;996;p27"/>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7" name="Google Shape;997;p27"/>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8" name="Google Shape;998;p27"/>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9" name="Google Shape;999;p27"/>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0" name="Google Shape;1000;p27"/>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1" name="Google Shape;1001;p27"/>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002" name="Google Shape;1002;p27"/>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03" name="Google Shape;1003;p27"/>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04" name="Google Shape;1004;p27"/>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005" name="Google Shape;1005;p27"/>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06" name="Google Shape;1006;p27"/>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007" name="Google Shape;1007;p27"/>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8" name="Google Shape;1008;p27"/>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009" name="Google Shape;1009;p27"/>
          <p:cNvGrpSpPr/>
          <p:nvPr/>
        </p:nvGrpSpPr>
        <p:grpSpPr>
          <a:xfrm rot="5400000">
            <a:off x="5046094" y="5265908"/>
            <a:ext cx="1706133" cy="1110787"/>
            <a:chOff x="241421" y="2775922"/>
            <a:chExt cx="1706133" cy="1110787"/>
          </a:xfrm>
        </p:grpSpPr>
        <p:sp>
          <p:nvSpPr>
            <p:cNvPr id="1010" name="Google Shape;1010;p27"/>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1" name="Google Shape;1011;p27"/>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2" name="Google Shape;1012;p27"/>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3" name="Google Shape;1013;p27"/>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4" name="Google Shape;1014;p27"/>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5" name="Google Shape;1015;p27"/>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6" name="Google Shape;1016;p27"/>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7" name="Google Shape;1017;p27"/>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8" name="Google Shape;1018;p27"/>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9" name="Google Shape;1019;p27"/>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0" name="Google Shape;1020;p27"/>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21" name="Google Shape;1021;p27"/>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022" name="Google Shape;1022;p27"/>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sp>
        <p:nvSpPr>
          <p:cNvPr id="1028" name="Google Shape;1028;p28"/>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9" name="Google Shape;1029;p28"/>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0" name="Google Shape;1030;p28"/>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031" name="Google Shape;1031;p28"/>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032" name="Google Shape;1032;p28"/>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3" name="Google Shape;1033;p28"/>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4" name="Google Shape;1034;p28"/>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5" name="Google Shape;1035;p28"/>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6" name="Google Shape;1036;p28"/>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7" name="Google Shape;1037;p28"/>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038" name="Google Shape;1038;p28"/>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39" name="Google Shape;1039;p28"/>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40" name="Google Shape;1040;p28"/>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041" name="Google Shape;1041;p28"/>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42" name="Google Shape;1042;p28"/>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043" name="Google Shape;1043;p28"/>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4" name="Google Shape;1044;p28"/>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045" name="Google Shape;1045;p28"/>
          <p:cNvGrpSpPr/>
          <p:nvPr/>
        </p:nvGrpSpPr>
        <p:grpSpPr>
          <a:xfrm rot="10800000">
            <a:off x="4868361" y="5675424"/>
            <a:ext cx="1706133" cy="1110787"/>
            <a:chOff x="241421" y="2775922"/>
            <a:chExt cx="1706133" cy="1110787"/>
          </a:xfrm>
        </p:grpSpPr>
        <p:sp>
          <p:nvSpPr>
            <p:cNvPr id="1046" name="Google Shape;1046;p28"/>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7" name="Google Shape;1047;p28"/>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8" name="Google Shape;1048;p28"/>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9" name="Google Shape;1049;p28"/>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0" name="Google Shape;1050;p28"/>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1" name="Google Shape;1051;p28"/>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2" name="Google Shape;1052;p28"/>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3" name="Google Shape;1053;p28"/>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4" name="Google Shape;1054;p28"/>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5" name="Google Shape;1055;p28"/>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6" name="Google Shape;1056;p28"/>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57" name="Google Shape;1057;p28"/>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058" name="Google Shape;1058;p28"/>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sp>
        <p:nvSpPr>
          <p:cNvPr id="1064" name="Google Shape;1064;p29"/>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5" name="Google Shape;1065;p29"/>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6" name="Google Shape;1066;p29"/>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067" name="Google Shape;1067;p29"/>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068" name="Google Shape;1068;p29"/>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9" name="Google Shape;1069;p29"/>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0" name="Google Shape;1070;p29"/>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1" name="Google Shape;1071;p29"/>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2" name="Google Shape;1072;p29"/>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3" name="Google Shape;1073;p29"/>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074" name="Google Shape;1074;p29"/>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75" name="Google Shape;1075;p29"/>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76" name="Google Shape;1076;p29"/>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077" name="Google Shape;1077;p29"/>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78" name="Google Shape;1078;p29"/>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079" name="Google Shape;1079;p29"/>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0" name="Google Shape;1080;p29"/>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081" name="Google Shape;1081;p29"/>
          <p:cNvGrpSpPr/>
          <p:nvPr/>
        </p:nvGrpSpPr>
        <p:grpSpPr>
          <a:xfrm rot="10800000">
            <a:off x="4868361" y="5675424"/>
            <a:ext cx="1706133" cy="1110787"/>
            <a:chOff x="241421" y="2775922"/>
            <a:chExt cx="1706133" cy="1110787"/>
          </a:xfrm>
        </p:grpSpPr>
        <p:sp>
          <p:nvSpPr>
            <p:cNvPr id="1082" name="Google Shape;1082;p29"/>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3" name="Google Shape;1083;p29"/>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4" name="Google Shape;1084;p29"/>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5" name="Google Shape;1085;p29"/>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6" name="Google Shape;1086;p29"/>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7" name="Google Shape;1087;p29"/>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8" name="Google Shape;1088;p29"/>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9" name="Google Shape;1089;p29"/>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0" name="Google Shape;1090;p29"/>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1" name="Google Shape;1091;p29"/>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2" name="Google Shape;1092;p29"/>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93" name="Google Shape;1093;p29"/>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094" name="Google Shape;1094;p29"/>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
          <p:cNvSpPr txBox="1"/>
          <p:nvPr/>
        </p:nvSpPr>
        <p:spPr>
          <a:xfrm>
            <a:off x="550190" y="2305615"/>
            <a:ext cx="8043620" cy="22467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rgbClr val="0C0C0C"/>
                </a:solidFill>
                <a:latin typeface="Verdana"/>
                <a:ea typeface="Verdana"/>
                <a:cs typeface="Verdana"/>
                <a:sym typeface="Verdana"/>
              </a:rPr>
              <a:t>Programming is a way for us to </a:t>
            </a:r>
            <a:r>
              <a:rPr lang="en-US" sz="2800" b="1" i="0" u="none" strike="noStrike" cap="none">
                <a:solidFill>
                  <a:srgbClr val="0A387A"/>
                </a:solidFill>
                <a:latin typeface="Verdana"/>
                <a:ea typeface="Verdana"/>
                <a:cs typeface="Verdana"/>
                <a:sym typeface="Verdana"/>
              </a:rPr>
              <a:t>give instructions</a:t>
            </a:r>
            <a:r>
              <a:rPr lang="en-US" sz="2800" b="0" i="0" u="none" strike="noStrike" cap="none">
                <a:solidFill>
                  <a:srgbClr val="0C0C0C"/>
                </a:solidFill>
                <a:latin typeface="Verdana"/>
                <a:ea typeface="Verdana"/>
                <a:cs typeface="Verdana"/>
                <a:sym typeface="Verdana"/>
              </a:rPr>
              <a:t> to a machine.</a:t>
            </a:r>
            <a:br>
              <a:rPr lang="en-US" sz="2800" b="0" i="0" u="none" strike="noStrike" cap="none">
                <a:solidFill>
                  <a:srgbClr val="0C0C0C"/>
                </a:solidFill>
                <a:latin typeface="Verdana"/>
                <a:ea typeface="Verdana"/>
                <a:cs typeface="Verdana"/>
                <a:sym typeface="Verdana"/>
              </a:rPr>
            </a:br>
            <a:endParaRPr sz="2800" b="0" i="0" u="none" strike="noStrike" cap="none">
              <a:solidFill>
                <a:srgbClr val="0C0C0C"/>
              </a:solidFill>
              <a:latin typeface="Verdana"/>
              <a:ea typeface="Verdana"/>
              <a:cs typeface="Verdana"/>
              <a:sym typeface="Verdana"/>
            </a:endParaRPr>
          </a:p>
          <a:p>
            <a:pPr marL="0" marR="0" lvl="0" indent="0" algn="ctr" rtl="0">
              <a:spcBef>
                <a:spcPts val="0"/>
              </a:spcBef>
              <a:spcAft>
                <a:spcPts val="0"/>
              </a:spcAft>
              <a:buNone/>
            </a:pPr>
            <a:r>
              <a:rPr lang="en-US" sz="2800" b="0" i="0" u="none" strike="noStrike" cap="none">
                <a:solidFill>
                  <a:srgbClr val="0C0C0C"/>
                </a:solidFill>
                <a:latin typeface="Verdana"/>
                <a:ea typeface="Verdana"/>
                <a:cs typeface="Verdana"/>
                <a:sym typeface="Verdana"/>
              </a:rPr>
              <a:t>This </a:t>
            </a:r>
            <a:r>
              <a:rPr lang="en-US" sz="2800" b="0" i="0" u="none" strike="noStrike" cap="none">
                <a:solidFill>
                  <a:schemeClr val="dk1"/>
                </a:solidFill>
                <a:latin typeface="Verdana"/>
                <a:ea typeface="Verdana"/>
                <a:cs typeface="Verdana"/>
                <a:sym typeface="Verdana"/>
              </a:rPr>
              <a:t>makes</a:t>
            </a:r>
            <a:r>
              <a:rPr lang="en-US" sz="2800" b="1" i="0" u="none" strike="noStrike" cap="none">
                <a:solidFill>
                  <a:srgbClr val="0A387A"/>
                </a:solidFill>
                <a:latin typeface="Verdana"/>
                <a:ea typeface="Verdana"/>
                <a:cs typeface="Verdana"/>
                <a:sym typeface="Verdana"/>
              </a:rPr>
              <a:t> the machine do what we want it to do</a:t>
            </a:r>
            <a:r>
              <a:rPr lang="en-US" sz="2800" b="0" i="0" u="none" strike="noStrike" cap="none">
                <a:solidFill>
                  <a:srgbClr val="0C0C0C"/>
                </a:solidFill>
                <a:latin typeface="Verdana"/>
                <a:ea typeface="Verdana"/>
                <a:cs typeface="Verdana"/>
                <a:sym typeface="Verdana"/>
              </a:rPr>
              <a:t>.</a:t>
            </a:r>
            <a:endParaRPr sz="2800" b="1" i="0" u="none" strike="noStrike" cap="none">
              <a:solidFill>
                <a:srgbClr val="0A387A"/>
              </a:solidFill>
              <a:latin typeface="Verdana"/>
              <a:ea typeface="Verdana"/>
              <a:cs typeface="Verdana"/>
              <a:sym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99"/>
        <p:cNvGrpSpPr/>
        <p:nvPr/>
      </p:nvGrpSpPr>
      <p:grpSpPr>
        <a:xfrm>
          <a:off x="0" y="0"/>
          <a:ext cx="0" cy="0"/>
          <a:chOff x="0" y="0"/>
          <a:chExt cx="0" cy="0"/>
        </a:xfrm>
      </p:grpSpPr>
      <p:sp>
        <p:nvSpPr>
          <p:cNvPr id="1100" name="Google Shape;1100;p30"/>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1" name="Google Shape;1101;p30"/>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2" name="Google Shape;1102;p30"/>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103" name="Google Shape;1103;p30"/>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104" name="Google Shape;1104;p30"/>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5" name="Google Shape;1105;p30"/>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6" name="Google Shape;1106;p30"/>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7" name="Google Shape;1107;p30"/>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8" name="Google Shape;1108;p30"/>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9" name="Google Shape;1109;p30"/>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110" name="Google Shape;1110;p30"/>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11" name="Google Shape;1111;p30"/>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12" name="Google Shape;1112;p30"/>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113" name="Google Shape;1113;p30"/>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14" name="Google Shape;1114;p30"/>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115" name="Google Shape;1115;p30"/>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6" name="Google Shape;1116;p30"/>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117" name="Google Shape;1117;p30"/>
          <p:cNvGrpSpPr/>
          <p:nvPr/>
        </p:nvGrpSpPr>
        <p:grpSpPr>
          <a:xfrm rot="10800000">
            <a:off x="521144" y="5671879"/>
            <a:ext cx="1706133" cy="1110787"/>
            <a:chOff x="241421" y="2775922"/>
            <a:chExt cx="1706133" cy="1110787"/>
          </a:xfrm>
        </p:grpSpPr>
        <p:sp>
          <p:nvSpPr>
            <p:cNvPr id="1118" name="Google Shape;1118;p30"/>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9" name="Google Shape;1119;p30"/>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0" name="Google Shape;1120;p30"/>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1" name="Google Shape;1121;p30"/>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2" name="Google Shape;1122;p30"/>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3" name="Google Shape;1123;p30"/>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4" name="Google Shape;1124;p30"/>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5" name="Google Shape;1125;p30"/>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6" name="Google Shape;1126;p30"/>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7" name="Google Shape;1127;p30"/>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8" name="Google Shape;1128;p30"/>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129" name="Google Shape;1129;p30"/>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130" name="Google Shape;1130;p30"/>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36" name="Google Shape;1136;p31"/>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7" name="Google Shape;1137;p31"/>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8" name="Google Shape;1138;p31"/>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139" name="Google Shape;1139;p31"/>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140" name="Google Shape;1140;p31"/>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1" name="Google Shape;1141;p31"/>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2" name="Google Shape;1142;p31"/>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3" name="Google Shape;1143;p31"/>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4" name="Google Shape;1144;p31"/>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5" name="Google Shape;1145;p31"/>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146" name="Google Shape;1146;p31"/>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47" name="Google Shape;1147;p31"/>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48" name="Google Shape;1148;p31"/>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149" name="Google Shape;1149;p31"/>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50" name="Google Shape;1150;p31"/>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151" name="Google Shape;1151;p31"/>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2" name="Google Shape;1152;p31"/>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153" name="Google Shape;1153;p31"/>
          <p:cNvGrpSpPr/>
          <p:nvPr/>
        </p:nvGrpSpPr>
        <p:grpSpPr>
          <a:xfrm rot="-5400000">
            <a:off x="-98135" y="5304731"/>
            <a:ext cx="1706133" cy="1110787"/>
            <a:chOff x="241421" y="2775922"/>
            <a:chExt cx="1706133" cy="1110787"/>
          </a:xfrm>
        </p:grpSpPr>
        <p:sp>
          <p:nvSpPr>
            <p:cNvPr id="1154" name="Google Shape;1154;p31"/>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5" name="Google Shape;1155;p31"/>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6" name="Google Shape;1156;p31"/>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7" name="Google Shape;1157;p31"/>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8" name="Google Shape;1158;p31"/>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9" name="Google Shape;1159;p31"/>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0" name="Google Shape;1160;p31"/>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1" name="Google Shape;1161;p31"/>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2" name="Google Shape;1162;p31"/>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3" name="Google Shape;1163;p31"/>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4" name="Google Shape;1164;p31"/>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165" name="Google Shape;1165;p31"/>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166" name="Google Shape;1166;p31"/>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71"/>
        <p:cNvGrpSpPr/>
        <p:nvPr/>
      </p:nvGrpSpPr>
      <p:grpSpPr>
        <a:xfrm>
          <a:off x="0" y="0"/>
          <a:ext cx="0" cy="0"/>
          <a:chOff x="0" y="0"/>
          <a:chExt cx="0" cy="0"/>
        </a:xfrm>
      </p:grpSpPr>
      <p:sp>
        <p:nvSpPr>
          <p:cNvPr id="1172" name="Google Shape;1172;p32"/>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3" name="Google Shape;1173;p32"/>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4" name="Google Shape;1174;p32"/>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175" name="Google Shape;1175;p32"/>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176" name="Google Shape;1176;p32"/>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7" name="Google Shape;1177;p32"/>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8" name="Google Shape;1178;p32"/>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9" name="Google Shape;1179;p32"/>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0" name="Google Shape;1180;p32"/>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1" name="Google Shape;1181;p32"/>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182" name="Google Shape;1182;p32"/>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83" name="Google Shape;1183;p32"/>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84" name="Google Shape;1184;p32"/>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185" name="Google Shape;1185;p32"/>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86" name="Google Shape;1186;p32"/>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187" name="Google Shape;1187;p32"/>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8" name="Google Shape;1188;p32"/>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189" name="Google Shape;1189;p32"/>
          <p:cNvGrpSpPr/>
          <p:nvPr/>
        </p:nvGrpSpPr>
        <p:grpSpPr>
          <a:xfrm rot="-5400000">
            <a:off x="-101729" y="637069"/>
            <a:ext cx="1706133" cy="1110787"/>
            <a:chOff x="241421" y="2775922"/>
            <a:chExt cx="1706133" cy="1110787"/>
          </a:xfrm>
        </p:grpSpPr>
        <p:sp>
          <p:nvSpPr>
            <p:cNvPr id="1190" name="Google Shape;1190;p32"/>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1" name="Google Shape;1191;p32"/>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2" name="Google Shape;1192;p32"/>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3" name="Google Shape;1193;p32"/>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4" name="Google Shape;1194;p32"/>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5" name="Google Shape;1195;p32"/>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6" name="Google Shape;1196;p32"/>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7" name="Google Shape;1197;p32"/>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8" name="Google Shape;1198;p32"/>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9" name="Google Shape;1199;p32"/>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0" name="Google Shape;1200;p32"/>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201" name="Google Shape;1201;p32"/>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202" name="Google Shape;1202;p32"/>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sp>
        <p:nvSpPr>
          <p:cNvPr id="1208" name="Google Shape;1208;p33"/>
          <p:cNvSpPr/>
          <p:nvPr/>
        </p:nvSpPr>
        <p:spPr>
          <a:xfrm>
            <a:off x="-1" y="-228600"/>
            <a:ext cx="6769842" cy="7082993"/>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9" name="Google Shape;1209;p33"/>
          <p:cNvSpPr/>
          <p:nvPr/>
        </p:nvSpPr>
        <p:spPr>
          <a:xfrm rot="10800000">
            <a:off x="137636" y="254523"/>
            <a:ext cx="2345378" cy="1461154"/>
          </a:xfrm>
          <a:prstGeom prst="rect">
            <a:avLst/>
          </a:prstGeom>
          <a:noFill/>
          <a:ln w="12700" cap="flat" cmpd="sng">
            <a:solidFill>
              <a:schemeClr val="lt1"/>
            </a:solidFill>
            <a:prstDash val="dash"/>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0" name="Google Shape;1210;p33"/>
          <p:cNvSpPr txBox="1"/>
          <p:nvPr/>
        </p:nvSpPr>
        <p:spPr>
          <a:xfrm rot="5400000">
            <a:off x="-433202" y="842586"/>
            <a:ext cx="14384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lt1"/>
                </a:solidFill>
                <a:latin typeface="Verdana"/>
                <a:ea typeface="Verdana"/>
                <a:cs typeface="Verdana"/>
                <a:sym typeface="Verdana"/>
              </a:rPr>
              <a:t>Back of car</a:t>
            </a:r>
            <a:endParaRPr sz="1400">
              <a:solidFill>
                <a:schemeClr val="lt1"/>
              </a:solidFill>
              <a:latin typeface="Verdana"/>
              <a:ea typeface="Verdana"/>
              <a:cs typeface="Verdana"/>
              <a:sym typeface="Verdana"/>
            </a:endParaRPr>
          </a:p>
        </p:txBody>
      </p:sp>
      <p:sp>
        <p:nvSpPr>
          <p:cNvPr id="1211" name="Google Shape;1211;p33"/>
          <p:cNvSpPr txBox="1"/>
          <p:nvPr/>
        </p:nvSpPr>
        <p:spPr>
          <a:xfrm rot="5400000">
            <a:off x="1648185" y="831213"/>
            <a:ext cx="146115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1">
                <a:solidFill>
                  <a:schemeClr val="lt1"/>
                </a:solidFill>
                <a:latin typeface="Verdana"/>
                <a:ea typeface="Verdana"/>
                <a:cs typeface="Verdana"/>
                <a:sym typeface="Verdana"/>
              </a:rPr>
              <a:t>Front of car</a:t>
            </a:r>
            <a:endParaRPr/>
          </a:p>
        </p:txBody>
      </p:sp>
      <p:sp>
        <p:nvSpPr>
          <p:cNvPr id="1212" name="Google Shape;1212;p33"/>
          <p:cNvSpPr/>
          <p:nvPr/>
        </p:nvSpPr>
        <p:spPr>
          <a:xfrm>
            <a:off x="6655538" y="-228600"/>
            <a:ext cx="2494800" cy="7082993"/>
          </a:xfrm>
          <a:prstGeom prst="rect">
            <a:avLst/>
          </a:prstGeom>
          <a:solidFill>
            <a:srgbClr val="65B03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3" name="Google Shape;1213;p33"/>
          <p:cNvSpPr/>
          <p:nvPr/>
        </p:nvSpPr>
        <p:spPr>
          <a:xfrm>
            <a:off x="2378762" y="2798546"/>
            <a:ext cx="1404151" cy="1228725"/>
          </a:xfrm>
          <a:prstGeom prst="cloud">
            <a:avLst/>
          </a:prstGeom>
          <a:solidFill>
            <a:srgbClr val="00B050"/>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4" name="Google Shape;1214;p33"/>
          <p:cNvSpPr/>
          <p:nvPr/>
        </p:nvSpPr>
        <p:spPr>
          <a:xfrm>
            <a:off x="3172073" y="2965234"/>
            <a:ext cx="1404151" cy="1228725"/>
          </a:xfrm>
          <a:prstGeom prst="cloud">
            <a:avLst/>
          </a:prstGeom>
          <a:solidFill>
            <a:srgbClr val="92D050"/>
          </a:solidFill>
          <a:ln w="9525" cap="flat" cmpd="sng">
            <a:solidFill>
              <a:srgbClr val="00B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5" name="Google Shape;1215;p33"/>
          <p:cNvSpPr/>
          <p:nvPr/>
        </p:nvSpPr>
        <p:spPr>
          <a:xfrm>
            <a:off x="2752033" y="3579596"/>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6" name="Google Shape;1216;p33"/>
          <p:cNvSpPr/>
          <p:nvPr/>
        </p:nvSpPr>
        <p:spPr>
          <a:xfrm>
            <a:off x="3316510" y="2807424"/>
            <a:ext cx="932806" cy="697128"/>
          </a:xfrm>
          <a:prstGeom prst="cloud">
            <a:avLst/>
          </a:prstGeom>
          <a:solidFill>
            <a:srgbClr val="76923C"/>
          </a:solidFill>
          <a:ln w="9525" cap="flat" cmpd="sng">
            <a:solidFill>
              <a:srgbClr val="92D05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7" name="Google Shape;1217;p33"/>
          <p:cNvSpPr txBox="1"/>
          <p:nvPr/>
        </p:nvSpPr>
        <p:spPr>
          <a:xfrm>
            <a:off x="6902260" y="1599186"/>
            <a:ext cx="197167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Repeat these instructions 4 times:</a:t>
            </a:r>
            <a:endParaRPr/>
          </a:p>
        </p:txBody>
      </p:sp>
      <p:sp>
        <p:nvSpPr>
          <p:cNvPr id="1218" name="Google Shape;1218;p33"/>
          <p:cNvSpPr txBox="1"/>
          <p:nvPr/>
        </p:nvSpPr>
        <p:spPr>
          <a:xfrm>
            <a:off x="6800387" y="2910727"/>
            <a:ext cx="2269732" cy="307777"/>
          </a:xfrm>
          <a:prstGeom prst="rect">
            <a:avLst/>
          </a:prstGeom>
          <a:blipFill rotWithShape="1">
            <a:blip r:embed="rId3">
              <a:alphaModFix/>
            </a:blip>
            <a:stretch>
              <a:fillRect l="-1109" r="-555" b="-1923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219" name="Google Shape;1219;p33"/>
          <p:cNvSpPr txBox="1"/>
          <p:nvPr/>
        </p:nvSpPr>
        <p:spPr>
          <a:xfrm>
            <a:off x="6753612" y="6035733"/>
            <a:ext cx="2320828" cy="523220"/>
          </a:xfrm>
          <a:prstGeom prst="rect">
            <a:avLst/>
          </a:prstGeom>
          <a:blipFill rotWithShape="1">
            <a:blip r:embed="rId4">
              <a:alphaModFix/>
            </a:blip>
            <a:stretch>
              <a:fillRect l="-540" b="-11627"/>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220" name="Google Shape;1220;p33"/>
          <p:cNvSpPr txBox="1"/>
          <p:nvPr/>
        </p:nvSpPr>
        <p:spPr>
          <a:xfrm>
            <a:off x="6799562" y="2640113"/>
            <a:ext cx="2269732"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A. Go forward 13 cm</a:t>
            </a:r>
            <a:endParaRPr/>
          </a:p>
        </p:txBody>
      </p:sp>
      <p:sp>
        <p:nvSpPr>
          <p:cNvPr id="1221" name="Google Shape;1221;p33"/>
          <p:cNvSpPr txBox="1"/>
          <p:nvPr/>
        </p:nvSpPr>
        <p:spPr>
          <a:xfrm>
            <a:off x="6762543" y="5315115"/>
            <a:ext cx="2320828" cy="307777"/>
          </a:xfrm>
          <a:prstGeom prst="rect">
            <a:avLst/>
          </a:prstGeom>
          <a:blipFill rotWithShape="1">
            <a:blip r:embed="rId5">
              <a:alphaModFix/>
            </a:blip>
            <a:stretch>
              <a:fillRect l="-540"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222" name="Google Shape;1222;p33"/>
          <p:cNvSpPr txBox="1"/>
          <p:nvPr/>
        </p:nvSpPr>
        <p:spPr>
          <a:xfrm>
            <a:off x="6748466" y="5675424"/>
            <a:ext cx="2320828"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D. Go backwards 13 cm</a:t>
            </a:r>
            <a:endParaRPr/>
          </a:p>
        </p:txBody>
      </p:sp>
      <p:sp>
        <p:nvSpPr>
          <p:cNvPr id="1223" name="Google Shape;1223;p33"/>
          <p:cNvSpPr/>
          <p:nvPr/>
        </p:nvSpPr>
        <p:spPr>
          <a:xfrm>
            <a:off x="6767900" y="1428776"/>
            <a:ext cx="2315682" cy="26069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4" name="Google Shape;1224;p33"/>
          <p:cNvSpPr txBox="1"/>
          <p:nvPr/>
        </p:nvSpPr>
        <p:spPr>
          <a:xfrm>
            <a:off x="6736386" y="173963"/>
            <a:ext cx="238044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Verdana"/>
                <a:ea typeface="Verdana"/>
                <a:cs typeface="Verdana"/>
                <a:sym typeface="Verdana"/>
              </a:rPr>
              <a:t>Pick the commands that go in this box.</a:t>
            </a:r>
            <a:endParaRPr/>
          </a:p>
        </p:txBody>
      </p:sp>
      <p:grpSp>
        <p:nvGrpSpPr>
          <p:cNvPr id="1225" name="Google Shape;1225;p33"/>
          <p:cNvGrpSpPr/>
          <p:nvPr/>
        </p:nvGrpSpPr>
        <p:grpSpPr>
          <a:xfrm>
            <a:off x="485231" y="375165"/>
            <a:ext cx="1706133" cy="1110787"/>
            <a:chOff x="241421" y="2775922"/>
            <a:chExt cx="1706133" cy="1110787"/>
          </a:xfrm>
        </p:grpSpPr>
        <p:sp>
          <p:nvSpPr>
            <p:cNvPr id="1226" name="Google Shape;1226;p33"/>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7" name="Google Shape;1227;p33"/>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8" name="Google Shape;1228;p33"/>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9" name="Google Shape;1229;p33"/>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0" name="Google Shape;1230;p33"/>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1" name="Google Shape;1231;p33"/>
            <p:cNvSpPr/>
            <p:nvPr/>
          </p:nvSpPr>
          <p:spPr>
            <a:xfrm>
              <a:off x="18460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2" name="Google Shape;1232;p33"/>
            <p:cNvSpPr/>
            <p:nvPr/>
          </p:nvSpPr>
          <p:spPr>
            <a:xfrm>
              <a:off x="18462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3" name="Google Shape;1233;p33"/>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4" name="Google Shape;1234;p33"/>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5" name="Google Shape;1235;p33"/>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36" name="Google Shape;1236;p33"/>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237" name="Google Shape;1237;p33"/>
          <p:cNvCxnSpPr/>
          <p:nvPr/>
        </p:nvCxnSpPr>
        <p:spPr>
          <a:xfrm>
            <a:off x="132112" y="161137"/>
            <a:ext cx="6334949" cy="0"/>
          </a:xfrm>
          <a:prstGeom prst="straightConnector1">
            <a:avLst/>
          </a:prstGeom>
          <a:noFill/>
          <a:ln w="25400" cap="flat" cmpd="sng">
            <a:solidFill>
              <a:schemeClr val="lt1"/>
            </a:solidFill>
            <a:prstDash val="solid"/>
            <a:round/>
            <a:headEnd type="triangle" w="med" len="med"/>
            <a:tailEnd type="triangle" w="med" len="med"/>
          </a:ln>
        </p:spPr>
      </p:cxnSp>
      <p:sp>
        <p:nvSpPr>
          <p:cNvPr id="1238" name="Google Shape;1238;p33"/>
          <p:cNvSpPr txBox="1"/>
          <p:nvPr/>
        </p:nvSpPr>
        <p:spPr>
          <a:xfrm>
            <a:off x="-542015" y="-79121"/>
            <a:ext cx="2001520"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lt1"/>
                </a:solidFill>
                <a:latin typeface="Verdana"/>
                <a:ea typeface="Verdana"/>
                <a:cs typeface="Verdana"/>
                <a:sym typeface="Verdana"/>
              </a:rPr>
              <a:t>13 cm</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43"/>
        <p:cNvGrpSpPr/>
        <p:nvPr/>
      </p:nvGrpSpPr>
      <p:grpSpPr>
        <a:xfrm>
          <a:off x="0" y="0"/>
          <a:ext cx="0" cy="0"/>
          <a:chOff x="0" y="0"/>
          <a:chExt cx="0" cy="0"/>
        </a:xfrm>
      </p:grpSpPr>
      <p:sp>
        <p:nvSpPr>
          <p:cNvPr id="1244" name="Google Shape;1244;p34"/>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0A387A"/>
                </a:solidFill>
                <a:latin typeface="Verdana"/>
                <a:ea typeface="Verdana"/>
                <a:cs typeface="Verdana"/>
                <a:sym typeface="Verdana"/>
              </a:rPr>
              <a:t>Let’s try another type of command</a:t>
            </a:r>
            <a:endParaRPr/>
          </a:p>
        </p:txBody>
      </p:sp>
      <p:sp>
        <p:nvSpPr>
          <p:cNvPr id="1245" name="Google Shape;1245;p34"/>
          <p:cNvSpPr txBox="1"/>
          <p:nvPr/>
        </p:nvSpPr>
        <p:spPr>
          <a:xfrm>
            <a:off x="755542" y="2459504"/>
            <a:ext cx="7632915"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Let’s try using the program word “IF”. </a:t>
            </a:r>
            <a:br>
              <a:rPr lang="en-US" sz="2400">
                <a:solidFill>
                  <a:schemeClr val="dk1"/>
                </a:solidFill>
                <a:latin typeface="Verdana"/>
                <a:ea typeface="Verdana"/>
                <a:cs typeface="Verdana"/>
                <a:sym typeface="Verdana"/>
              </a:rPr>
            </a:br>
            <a:r>
              <a:rPr lang="en-US" sz="2400">
                <a:solidFill>
                  <a:schemeClr val="dk1"/>
                </a:solidFill>
                <a:latin typeface="Verdana"/>
                <a:ea typeface="Verdana"/>
                <a:cs typeface="Verdana"/>
                <a:sym typeface="Verdana"/>
              </a:rPr>
              <a:t>Can you give me some examples to complete this sentence:</a:t>
            </a:r>
            <a:endParaRPr/>
          </a:p>
          <a:p>
            <a:pPr marL="0" marR="0" lvl="0" indent="0" algn="ctr" rtl="0">
              <a:spcBef>
                <a:spcPts val="0"/>
              </a:spcBef>
              <a:spcAft>
                <a:spcPts val="0"/>
              </a:spcAft>
              <a:buNone/>
            </a:pPr>
            <a:endParaRPr sz="2400">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”If _______, I will _______”</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50"/>
        <p:cNvGrpSpPr/>
        <p:nvPr/>
      </p:nvGrpSpPr>
      <p:grpSpPr>
        <a:xfrm>
          <a:off x="0" y="0"/>
          <a:ext cx="0" cy="0"/>
          <a:chOff x="0" y="0"/>
          <a:chExt cx="0" cy="0"/>
        </a:xfrm>
      </p:grpSpPr>
      <p:sp>
        <p:nvSpPr>
          <p:cNvPr id="1251" name="Google Shape;1251;p35"/>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0A387A"/>
                </a:solidFill>
                <a:latin typeface="Verdana"/>
                <a:ea typeface="Verdana"/>
                <a:cs typeface="Verdana"/>
                <a:sym typeface="Verdana"/>
              </a:rPr>
              <a:t>“IF” statements</a:t>
            </a:r>
            <a:endParaRPr/>
          </a:p>
        </p:txBody>
      </p:sp>
      <p:sp>
        <p:nvSpPr>
          <p:cNvPr id="1252" name="Google Shape;1252;p35"/>
          <p:cNvSpPr txBox="1"/>
          <p:nvPr/>
        </p:nvSpPr>
        <p:spPr>
          <a:xfrm>
            <a:off x="755542" y="2459504"/>
            <a:ext cx="7632915" cy="30469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When we use the word ”IF”, it means we are going to do </a:t>
            </a:r>
            <a:r>
              <a:rPr lang="en-US" sz="2400" b="1">
                <a:solidFill>
                  <a:srgbClr val="0A387A"/>
                </a:solidFill>
                <a:latin typeface="Verdana"/>
                <a:ea typeface="Verdana"/>
                <a:cs typeface="Verdana"/>
                <a:sym typeface="Verdana"/>
              </a:rPr>
              <a:t>something different depending</a:t>
            </a:r>
            <a:r>
              <a:rPr lang="en-US" sz="2400">
                <a:solidFill>
                  <a:schemeClr val="dk1"/>
                </a:solidFill>
                <a:latin typeface="Verdana"/>
                <a:ea typeface="Verdana"/>
                <a:cs typeface="Verdana"/>
                <a:sym typeface="Verdana"/>
              </a:rPr>
              <a:t> on what’s going on around us.</a:t>
            </a:r>
            <a:endParaRPr/>
          </a:p>
          <a:p>
            <a:pPr marL="0" marR="0" lvl="0" indent="0" algn="ctr" rtl="0">
              <a:spcBef>
                <a:spcPts val="0"/>
              </a:spcBef>
              <a:spcAft>
                <a:spcPts val="0"/>
              </a:spcAft>
              <a:buNone/>
            </a:pPr>
            <a:endParaRPr sz="2400">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u="sng">
                <a:solidFill>
                  <a:schemeClr val="dk1"/>
                </a:solidFill>
                <a:latin typeface="Verdana"/>
                <a:ea typeface="Verdana"/>
                <a:cs typeface="Verdana"/>
                <a:sym typeface="Verdana"/>
              </a:rPr>
              <a:t>Going back to the self-driving car example:</a:t>
            </a:r>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If there is a stop sign, apply the breaks.</a:t>
            </a:r>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If there is a yellow light, slow down.</a:t>
            </a:r>
            <a:endParaRPr/>
          </a:p>
          <a:p>
            <a:pPr marL="0" marR="0" lvl="0" indent="0" algn="ctr" rtl="0">
              <a:spcBef>
                <a:spcPts val="0"/>
              </a:spcBef>
              <a:spcAft>
                <a:spcPts val="0"/>
              </a:spcAft>
              <a:buNone/>
            </a:pPr>
            <a:endParaRPr sz="2400">
              <a:solidFill>
                <a:schemeClr val="dk1"/>
              </a:solidFill>
              <a:latin typeface="Verdana"/>
              <a:ea typeface="Verdana"/>
              <a:cs typeface="Verdana"/>
              <a:sym typeface="Verdan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57"/>
        <p:cNvGrpSpPr/>
        <p:nvPr/>
      </p:nvGrpSpPr>
      <p:grpSpPr>
        <a:xfrm>
          <a:off x="0" y="0"/>
          <a:ext cx="0" cy="0"/>
          <a:chOff x="0" y="0"/>
          <a:chExt cx="0" cy="0"/>
        </a:xfrm>
      </p:grpSpPr>
      <p:sp>
        <p:nvSpPr>
          <p:cNvPr id="1258" name="Google Shape;1258;p36"/>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0A387A"/>
                </a:solidFill>
                <a:latin typeface="Verdana"/>
                <a:ea typeface="Verdana"/>
                <a:cs typeface="Verdana"/>
                <a:sym typeface="Verdana"/>
              </a:rPr>
              <a:t>Here’s another example:</a:t>
            </a:r>
            <a:endParaRPr/>
          </a:p>
        </p:txBody>
      </p:sp>
      <p:sp>
        <p:nvSpPr>
          <p:cNvPr id="1259" name="Google Shape;1259;p36"/>
          <p:cNvSpPr/>
          <p:nvPr/>
        </p:nvSpPr>
        <p:spPr>
          <a:xfrm>
            <a:off x="963386" y="2481942"/>
            <a:ext cx="6972300" cy="2792185"/>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60" name="Google Shape;1260;p36" descr="Robot with solid fill"/>
          <p:cNvPicPr preferRelativeResize="0"/>
          <p:nvPr/>
        </p:nvPicPr>
        <p:blipFill rotWithShape="1">
          <a:blip r:embed="rId3">
            <a:alphaModFix/>
          </a:blip>
          <a:srcRect/>
          <a:stretch/>
        </p:blipFill>
        <p:spPr>
          <a:xfrm>
            <a:off x="963386" y="3429000"/>
            <a:ext cx="1126673" cy="1126673"/>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65"/>
        <p:cNvGrpSpPr/>
        <p:nvPr/>
      </p:nvGrpSpPr>
      <p:grpSpPr>
        <a:xfrm>
          <a:off x="0" y="0"/>
          <a:ext cx="0" cy="0"/>
          <a:chOff x="0" y="0"/>
          <a:chExt cx="0" cy="0"/>
        </a:xfrm>
      </p:grpSpPr>
      <p:sp>
        <p:nvSpPr>
          <p:cNvPr id="1266" name="Google Shape;1266;p37"/>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67" name="Google Shape;1267;p37"/>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68" name="Google Shape;1268;p37"/>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269" name="Google Shape;1269;p37"/>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270" name="Google Shape;1270;p37"/>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1" name="Google Shape;1271;p37"/>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2" name="Google Shape;1272;p37"/>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3" name="Google Shape;1273;p37"/>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4" name="Google Shape;1274;p37"/>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5" name="Google Shape;1275;p37"/>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6" name="Google Shape;1276;p37"/>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7" name="Google Shape;1277;p37"/>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8" name="Google Shape;1278;p37"/>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9" name="Google Shape;1279;p37"/>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0" name="Google Shape;1280;p37"/>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81" name="Google Shape;1281;p37"/>
          <p:cNvGrpSpPr/>
          <p:nvPr/>
        </p:nvGrpSpPr>
        <p:grpSpPr>
          <a:xfrm>
            <a:off x="113431" y="1487323"/>
            <a:ext cx="653500" cy="389577"/>
            <a:chOff x="241421" y="2775922"/>
            <a:chExt cx="1706133" cy="1110787"/>
          </a:xfrm>
        </p:grpSpPr>
        <p:sp>
          <p:nvSpPr>
            <p:cNvPr id="1282" name="Google Shape;1282;p37"/>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3" name="Google Shape;1283;p37"/>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4" name="Google Shape;1284;p37"/>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5" name="Google Shape;1285;p37"/>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6" name="Google Shape;1286;p37"/>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7" name="Google Shape;1287;p37"/>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8" name="Google Shape;1288;p37"/>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9" name="Google Shape;1289;p37"/>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0" name="Google Shape;1290;p37"/>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1" name="Google Shape;1291;p37"/>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2" name="Google Shape;1292;p37"/>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293" name="Google Shape;1293;p37"/>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4" name="Google Shape;1294;p37"/>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5" name="Google Shape;1295;p37"/>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296" name="Google Shape;1296;p37"/>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297" name="Google Shape;1297;p37"/>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298" name="Google Shape;1298;p37"/>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9" name="Google Shape;1299;p37"/>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0" name="Google Shape;1300;p37"/>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01" name="Google Shape;1301;p37"/>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2" name="Google Shape;1302;p37"/>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3" name="Google Shape;1303;p37"/>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04" name="Google Shape;1304;p37"/>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5" name="Google Shape;1305;p37"/>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6" name="Google Shape;1306;p37"/>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7" name="Google Shape;1307;p37"/>
          <p:cNvSpPr txBox="1"/>
          <p:nvPr/>
        </p:nvSpPr>
        <p:spPr>
          <a:xfrm>
            <a:off x="95549" y="6086331"/>
            <a:ext cx="2757999" cy="307777"/>
          </a:xfrm>
          <a:prstGeom prst="rect">
            <a:avLst/>
          </a:prstGeom>
          <a:blipFill rotWithShape="1">
            <a:blip r:embed="rId3">
              <a:alphaModFix/>
            </a:blip>
            <a:stretch>
              <a:fillRect l="-911" b="-14814"/>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08" name="Google Shape;1308;p37"/>
          <p:cNvSpPr txBox="1"/>
          <p:nvPr/>
        </p:nvSpPr>
        <p:spPr>
          <a:xfrm>
            <a:off x="87082" y="5704989"/>
            <a:ext cx="2766466"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sp>
        <p:nvSpPr>
          <p:cNvPr id="1309" name="Google Shape;1309;p37"/>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310" name="Google Shape;1310;p37"/>
          <p:cNvSpPr txBox="1"/>
          <p:nvPr/>
        </p:nvSpPr>
        <p:spPr>
          <a:xfrm>
            <a:off x="96554" y="4946230"/>
            <a:ext cx="2740237" cy="307777"/>
          </a:xfrm>
          <a:prstGeom prst="rect">
            <a:avLst/>
          </a:prstGeom>
          <a:blipFill rotWithShape="1">
            <a:blip r:embed="rId4">
              <a:alphaModFix/>
            </a:blip>
            <a:stretch>
              <a:fillRect l="-460" b="-18518"/>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11" name="Google Shape;1311;p37"/>
          <p:cNvSpPr txBox="1"/>
          <p:nvPr/>
        </p:nvSpPr>
        <p:spPr>
          <a:xfrm>
            <a:off x="84389" y="6467673"/>
            <a:ext cx="2757999" cy="307777"/>
          </a:xfrm>
          <a:prstGeom prst="rect">
            <a:avLst/>
          </a:prstGeom>
          <a:blipFill rotWithShape="1">
            <a:blip r:embed="rId5">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12" name="Google Shape;1312;p37"/>
          <p:cNvSpPr txBox="1"/>
          <p:nvPr/>
        </p:nvSpPr>
        <p:spPr>
          <a:xfrm>
            <a:off x="78793" y="5329958"/>
            <a:ext cx="2757999" cy="307777"/>
          </a:xfrm>
          <a:prstGeom prst="rect">
            <a:avLst/>
          </a:prstGeom>
          <a:blipFill rotWithShape="1">
            <a:blip r:embed="rId6">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13" name="Google Shape;1313;p37"/>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14" name="Google Shape;1314;p37"/>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19"/>
        <p:cNvGrpSpPr/>
        <p:nvPr/>
      </p:nvGrpSpPr>
      <p:grpSpPr>
        <a:xfrm>
          <a:off x="0" y="0"/>
          <a:ext cx="0" cy="0"/>
          <a:chOff x="0" y="0"/>
          <a:chExt cx="0" cy="0"/>
        </a:xfrm>
      </p:grpSpPr>
      <p:sp>
        <p:nvSpPr>
          <p:cNvPr id="1320" name="Google Shape;1320;p38"/>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1" name="Google Shape;1321;p38"/>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2" name="Google Shape;1322;p38"/>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23" name="Google Shape;1323;p38"/>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24" name="Google Shape;1324;p38"/>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5" name="Google Shape;1325;p38"/>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6" name="Google Shape;1326;p38"/>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7" name="Google Shape;1327;p38"/>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8" name="Google Shape;1328;p38"/>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9" name="Google Shape;1329;p38"/>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0" name="Google Shape;1330;p38"/>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1" name="Google Shape;1331;p38"/>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2" name="Google Shape;1332;p38"/>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3" name="Google Shape;1333;p38"/>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4" name="Google Shape;1334;p38"/>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335" name="Google Shape;1335;p38"/>
          <p:cNvGrpSpPr/>
          <p:nvPr/>
        </p:nvGrpSpPr>
        <p:grpSpPr>
          <a:xfrm>
            <a:off x="113431" y="1487323"/>
            <a:ext cx="653500" cy="389577"/>
            <a:chOff x="241421" y="2775922"/>
            <a:chExt cx="1706133" cy="1110787"/>
          </a:xfrm>
        </p:grpSpPr>
        <p:sp>
          <p:nvSpPr>
            <p:cNvPr id="1336" name="Google Shape;1336;p38"/>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7" name="Google Shape;1337;p38"/>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8" name="Google Shape;1338;p38"/>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9" name="Google Shape;1339;p38"/>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0" name="Google Shape;1340;p38"/>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1" name="Google Shape;1341;p38"/>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2" name="Google Shape;1342;p38"/>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3" name="Google Shape;1343;p38"/>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4" name="Google Shape;1344;p38"/>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5" name="Google Shape;1345;p38"/>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6" name="Google Shape;1346;p38"/>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347" name="Google Shape;1347;p38"/>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8" name="Google Shape;1348;p38"/>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9" name="Google Shape;1349;p38"/>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350" name="Google Shape;1350;p38"/>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351" name="Google Shape;1351;p38"/>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352" name="Google Shape;1352;p38"/>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3" name="Google Shape;1353;p38"/>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4" name="Google Shape;1354;p38"/>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5" name="Google Shape;1355;p38"/>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6" name="Google Shape;1356;p38"/>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357" name="Google Shape;1357;p38"/>
          <p:cNvSpPr txBox="1"/>
          <p:nvPr/>
        </p:nvSpPr>
        <p:spPr>
          <a:xfrm>
            <a:off x="84389" y="6467673"/>
            <a:ext cx="2757999" cy="307777"/>
          </a:xfrm>
          <a:prstGeom prst="rect">
            <a:avLst/>
          </a:prstGeom>
          <a:blipFill rotWithShape="1">
            <a:blip r:embed="rId3">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58" name="Google Shape;1358;p38"/>
          <p:cNvSpPr txBox="1"/>
          <p:nvPr/>
        </p:nvSpPr>
        <p:spPr>
          <a:xfrm>
            <a:off x="78793" y="5329958"/>
            <a:ext cx="2757999" cy="307777"/>
          </a:xfrm>
          <a:prstGeom prst="rect">
            <a:avLst/>
          </a:prstGeom>
          <a:blipFill rotWithShape="1">
            <a:blip r:embed="rId4">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59" name="Google Shape;1359;p38"/>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60" name="Google Shape;1360;p38"/>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61" name="Google Shape;1361;p38"/>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62" name="Google Shape;1362;p38"/>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63" name="Google Shape;1363;p38"/>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64" name="Google Shape;1364;p38"/>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365" name="Google Shape;1365;p38"/>
          <p:cNvSpPr txBox="1"/>
          <p:nvPr/>
        </p:nvSpPr>
        <p:spPr>
          <a:xfrm>
            <a:off x="6867709" y="5991524"/>
            <a:ext cx="2150554" cy="523220"/>
          </a:xfrm>
          <a:prstGeom prst="rect">
            <a:avLst/>
          </a:prstGeom>
          <a:blipFill rotWithShape="1">
            <a:blip r:embed="rId5">
              <a:alphaModFix/>
            </a:blip>
            <a:stretch>
              <a:fillRect t="-2325" b="-9301"/>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66" name="Google Shape;1366;p38"/>
          <p:cNvSpPr txBox="1"/>
          <p:nvPr/>
        </p:nvSpPr>
        <p:spPr>
          <a:xfrm>
            <a:off x="6877735" y="3863383"/>
            <a:ext cx="2140528" cy="307777"/>
          </a:xfrm>
          <a:prstGeom prst="rect">
            <a:avLst/>
          </a:prstGeom>
          <a:blipFill rotWithShape="1">
            <a:blip r:embed="rId6">
              <a:alphaModFix/>
            </a:blip>
            <a:stretch>
              <a:fillRect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67" name="Google Shape;1367;p38"/>
          <p:cNvSpPr txBox="1"/>
          <p:nvPr/>
        </p:nvSpPr>
        <p:spPr>
          <a:xfrm>
            <a:off x="6877735" y="1871688"/>
            <a:ext cx="2114800"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sp>
        <p:nvSpPr>
          <p:cNvPr id="1368" name="Google Shape;1368;p38"/>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73"/>
        <p:cNvGrpSpPr/>
        <p:nvPr/>
      </p:nvGrpSpPr>
      <p:grpSpPr>
        <a:xfrm>
          <a:off x="0" y="0"/>
          <a:ext cx="0" cy="0"/>
          <a:chOff x="0" y="0"/>
          <a:chExt cx="0" cy="0"/>
        </a:xfrm>
      </p:grpSpPr>
      <p:sp>
        <p:nvSpPr>
          <p:cNvPr id="1374" name="Google Shape;1374;p39"/>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5" name="Google Shape;1375;p39"/>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6" name="Google Shape;1376;p39"/>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77" name="Google Shape;1377;p39"/>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78" name="Google Shape;1378;p39"/>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9" name="Google Shape;1379;p39"/>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0" name="Google Shape;1380;p39"/>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1" name="Google Shape;1381;p39"/>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2" name="Google Shape;1382;p39"/>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3" name="Google Shape;1383;p39"/>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4" name="Google Shape;1384;p39"/>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5" name="Google Shape;1385;p39"/>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6" name="Google Shape;1386;p39"/>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7" name="Google Shape;1387;p39"/>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8" name="Google Shape;1388;p39"/>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9" name="Google Shape;1389;p39"/>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0" name="Google Shape;1390;p39"/>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1" name="Google Shape;1391;p39"/>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392" name="Google Shape;1392;p39"/>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393" name="Google Shape;1393;p39"/>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394" name="Google Shape;1394;p39"/>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5" name="Google Shape;1395;p39"/>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6" name="Google Shape;1396;p39"/>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7" name="Google Shape;1397;p39"/>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8" name="Google Shape;1398;p39"/>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399" name="Google Shape;1399;p39"/>
          <p:cNvSpPr txBox="1"/>
          <p:nvPr/>
        </p:nvSpPr>
        <p:spPr>
          <a:xfrm>
            <a:off x="84389" y="6467673"/>
            <a:ext cx="2757999" cy="307777"/>
          </a:xfrm>
          <a:prstGeom prst="rect">
            <a:avLst/>
          </a:prstGeom>
          <a:blipFill rotWithShape="1">
            <a:blip r:embed="rId3">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00" name="Google Shape;1400;p39"/>
          <p:cNvSpPr txBox="1"/>
          <p:nvPr/>
        </p:nvSpPr>
        <p:spPr>
          <a:xfrm>
            <a:off x="78793" y="5329958"/>
            <a:ext cx="2757999" cy="307777"/>
          </a:xfrm>
          <a:prstGeom prst="rect">
            <a:avLst/>
          </a:prstGeom>
          <a:blipFill rotWithShape="1">
            <a:blip r:embed="rId4">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grpSp>
        <p:nvGrpSpPr>
          <p:cNvPr id="1401" name="Google Shape;1401;p39"/>
          <p:cNvGrpSpPr/>
          <p:nvPr/>
        </p:nvGrpSpPr>
        <p:grpSpPr>
          <a:xfrm>
            <a:off x="2301680" y="1508531"/>
            <a:ext cx="653500" cy="389577"/>
            <a:chOff x="241421" y="2775922"/>
            <a:chExt cx="1706133" cy="1110787"/>
          </a:xfrm>
        </p:grpSpPr>
        <p:sp>
          <p:nvSpPr>
            <p:cNvPr id="1402" name="Google Shape;1402;p39"/>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3" name="Google Shape;1403;p39"/>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4" name="Google Shape;1404;p39"/>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5" name="Google Shape;1405;p39"/>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6" name="Google Shape;1406;p39"/>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7" name="Google Shape;1407;p39"/>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8" name="Google Shape;1408;p39"/>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9" name="Google Shape;1409;p39"/>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0" name="Google Shape;1410;p39"/>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1" name="Google Shape;1411;p39"/>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2" name="Google Shape;1412;p39"/>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413" name="Google Shape;1413;p39"/>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14" name="Google Shape;1414;p39"/>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5" name="Google Shape;1415;p39"/>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6" name="Google Shape;1416;p39"/>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17" name="Google Shape;1417;p39"/>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8" name="Google Shape;1418;p39"/>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19" name="Google Shape;1419;p39"/>
          <p:cNvSpPr txBox="1"/>
          <p:nvPr/>
        </p:nvSpPr>
        <p:spPr>
          <a:xfrm>
            <a:off x="6867709" y="5991524"/>
            <a:ext cx="2150554" cy="523220"/>
          </a:xfrm>
          <a:prstGeom prst="rect">
            <a:avLst/>
          </a:prstGeom>
          <a:blipFill rotWithShape="1">
            <a:blip r:embed="rId5">
              <a:alphaModFix/>
            </a:blip>
            <a:stretch>
              <a:fillRect t="-2325" b="-9301"/>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20" name="Google Shape;1420;p39"/>
          <p:cNvSpPr txBox="1"/>
          <p:nvPr/>
        </p:nvSpPr>
        <p:spPr>
          <a:xfrm>
            <a:off x="6877735" y="3863383"/>
            <a:ext cx="2140528" cy="307777"/>
          </a:xfrm>
          <a:prstGeom prst="rect">
            <a:avLst/>
          </a:prstGeom>
          <a:blipFill rotWithShape="1">
            <a:blip r:embed="rId6">
              <a:alphaModFix/>
            </a:blip>
            <a:stretch>
              <a:fillRect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21" name="Google Shape;1421;p39"/>
          <p:cNvSpPr txBox="1"/>
          <p:nvPr/>
        </p:nvSpPr>
        <p:spPr>
          <a:xfrm>
            <a:off x="6877735" y="1871688"/>
            <a:ext cx="2114800"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sp>
        <p:nvSpPr>
          <p:cNvPr id="1422" name="Google Shape;1422;p39"/>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
          <p:cNvSpPr txBox="1"/>
          <p:nvPr/>
        </p:nvSpPr>
        <p:spPr>
          <a:xfrm>
            <a:off x="550190" y="1825932"/>
            <a:ext cx="8043620" cy="39703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i="0" u="none" strike="noStrike" cap="none">
                <a:solidFill>
                  <a:srgbClr val="0A387A"/>
                </a:solidFill>
                <a:latin typeface="Verdana"/>
                <a:ea typeface="Verdana"/>
                <a:cs typeface="Verdana"/>
                <a:sym typeface="Verdana"/>
              </a:rPr>
              <a:t>Let’s practice!</a:t>
            </a:r>
            <a:br>
              <a:rPr lang="en-US" sz="2800" b="1" i="0" u="none" strike="noStrike" cap="none">
                <a:solidFill>
                  <a:srgbClr val="0A387A"/>
                </a:solidFill>
                <a:latin typeface="Verdana"/>
                <a:ea typeface="Verdana"/>
                <a:cs typeface="Verdana"/>
                <a:sym typeface="Verdana"/>
              </a:rPr>
            </a:br>
            <a:endParaRPr sz="2800" b="1" i="0" u="none" strike="noStrike" cap="none">
              <a:solidFill>
                <a:srgbClr val="0C0C0C"/>
              </a:solidFill>
              <a:latin typeface="Verdana"/>
              <a:ea typeface="Verdana"/>
              <a:cs typeface="Verdana"/>
              <a:sym typeface="Verdana"/>
            </a:endParaRPr>
          </a:p>
          <a:p>
            <a:pPr marL="0" marR="0" lvl="0" indent="0" algn="ctr" rtl="0">
              <a:spcBef>
                <a:spcPts val="0"/>
              </a:spcBef>
              <a:spcAft>
                <a:spcPts val="0"/>
              </a:spcAft>
              <a:buNone/>
            </a:pPr>
            <a:r>
              <a:rPr lang="en-US" sz="2800" b="0" i="0" u="none" strike="noStrike" cap="none">
                <a:solidFill>
                  <a:srgbClr val="0C0C0C"/>
                </a:solidFill>
                <a:latin typeface="Verdana"/>
                <a:ea typeface="Verdana"/>
                <a:cs typeface="Verdana"/>
                <a:sym typeface="Verdana"/>
              </a:rPr>
              <a:t>Pretend I’m in a kitchen and want to make a bowl of cereal. </a:t>
            </a:r>
            <a:br>
              <a:rPr lang="en-US" sz="2800" b="0" i="0" u="none" strike="noStrike" cap="none">
                <a:solidFill>
                  <a:srgbClr val="0C0C0C"/>
                </a:solidFill>
                <a:latin typeface="Verdana"/>
                <a:ea typeface="Verdana"/>
                <a:cs typeface="Verdana"/>
                <a:sym typeface="Verdana"/>
              </a:rPr>
            </a:br>
            <a:endParaRPr sz="2800" b="0" i="0" u="none" strike="noStrike" cap="none">
              <a:solidFill>
                <a:srgbClr val="0C0C0C"/>
              </a:solidFill>
              <a:latin typeface="Verdana"/>
              <a:ea typeface="Verdana"/>
              <a:cs typeface="Verdana"/>
              <a:sym typeface="Verdana"/>
            </a:endParaRPr>
          </a:p>
          <a:p>
            <a:pPr marL="0" marR="0" lvl="0" indent="0" algn="ctr" rtl="0">
              <a:spcBef>
                <a:spcPts val="0"/>
              </a:spcBef>
              <a:spcAft>
                <a:spcPts val="0"/>
              </a:spcAft>
              <a:buNone/>
            </a:pPr>
            <a:r>
              <a:rPr lang="en-US" sz="2800" b="0" i="0" u="none" strike="noStrike" cap="none">
                <a:solidFill>
                  <a:srgbClr val="0C0C0C"/>
                </a:solidFill>
                <a:latin typeface="Verdana"/>
                <a:ea typeface="Verdana"/>
                <a:cs typeface="Verdana"/>
                <a:sym typeface="Verdana"/>
              </a:rPr>
              <a:t>How would you tell me, step by step, how to make a bowl of cereal?</a:t>
            </a:r>
            <a:endParaRPr sz="2800" b="0" i="0" u="none" strike="noStrike" cap="none">
              <a:solidFill>
                <a:srgbClr val="0A387A"/>
              </a:solidFill>
              <a:latin typeface="Verdana"/>
              <a:ea typeface="Verdana"/>
              <a:cs typeface="Verdana"/>
              <a:sym typeface="Verdana"/>
            </a:endParaRPr>
          </a:p>
          <a:p>
            <a:pPr marL="0" marR="0" lvl="0" indent="0" algn="ctr" rtl="0">
              <a:spcBef>
                <a:spcPts val="0"/>
              </a:spcBef>
              <a:spcAft>
                <a:spcPts val="0"/>
              </a:spcAft>
              <a:buNone/>
            </a:pPr>
            <a:endParaRPr sz="2800" b="1" i="0" u="none" strike="noStrike" cap="none">
              <a:solidFill>
                <a:srgbClr val="0A387A"/>
              </a:solidFill>
              <a:latin typeface="Verdana"/>
              <a:ea typeface="Verdana"/>
              <a:cs typeface="Verdana"/>
              <a:sym typeface="Verdana"/>
            </a:endParaRPr>
          </a:p>
          <a:p>
            <a:pPr marL="0" marR="0" lvl="0" indent="0" algn="ctr" rtl="0">
              <a:spcBef>
                <a:spcPts val="0"/>
              </a:spcBef>
              <a:spcAft>
                <a:spcPts val="0"/>
              </a:spcAft>
              <a:buNone/>
            </a:pPr>
            <a:endParaRPr sz="2800" b="1" i="0" u="none" strike="noStrike" cap="none">
              <a:solidFill>
                <a:srgbClr val="0A387A"/>
              </a:solidFill>
              <a:latin typeface="Verdana"/>
              <a:ea typeface="Verdana"/>
              <a:cs typeface="Verdana"/>
              <a:sym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427"/>
        <p:cNvGrpSpPr/>
        <p:nvPr/>
      </p:nvGrpSpPr>
      <p:grpSpPr>
        <a:xfrm>
          <a:off x="0" y="0"/>
          <a:ext cx="0" cy="0"/>
          <a:chOff x="0" y="0"/>
          <a:chExt cx="0" cy="0"/>
        </a:xfrm>
      </p:grpSpPr>
      <p:sp>
        <p:nvSpPr>
          <p:cNvPr id="1428" name="Google Shape;1428;p40"/>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29" name="Google Shape;1429;p40"/>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0" name="Google Shape;1430;p40"/>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31" name="Google Shape;1431;p40"/>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32" name="Google Shape;1432;p40"/>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3" name="Google Shape;1433;p40"/>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4" name="Google Shape;1434;p40"/>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5" name="Google Shape;1435;p40"/>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6" name="Google Shape;1436;p40"/>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7" name="Google Shape;1437;p40"/>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8" name="Google Shape;1438;p40"/>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9" name="Google Shape;1439;p40"/>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0" name="Google Shape;1440;p40"/>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1" name="Google Shape;1441;p40"/>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2" name="Google Shape;1442;p40"/>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3" name="Google Shape;1443;p40"/>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4" name="Google Shape;1444;p40"/>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5" name="Google Shape;1445;p40"/>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446" name="Google Shape;1446;p40"/>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447" name="Google Shape;1447;p40"/>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448" name="Google Shape;1448;p40"/>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9" name="Google Shape;1449;p40"/>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0" name="Google Shape;1450;p40"/>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1" name="Google Shape;1451;p40"/>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2" name="Google Shape;1452;p40"/>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453" name="Google Shape;1453;p40"/>
          <p:cNvSpPr txBox="1"/>
          <p:nvPr/>
        </p:nvSpPr>
        <p:spPr>
          <a:xfrm>
            <a:off x="84389" y="6467673"/>
            <a:ext cx="2757999" cy="307777"/>
          </a:xfrm>
          <a:prstGeom prst="rect">
            <a:avLst/>
          </a:prstGeom>
          <a:blipFill rotWithShape="1">
            <a:blip r:embed="rId3">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54" name="Google Shape;1454;p40"/>
          <p:cNvSpPr txBox="1"/>
          <p:nvPr/>
        </p:nvSpPr>
        <p:spPr>
          <a:xfrm>
            <a:off x="78793" y="5329958"/>
            <a:ext cx="2757999" cy="307777"/>
          </a:xfrm>
          <a:prstGeom prst="rect">
            <a:avLst/>
          </a:prstGeom>
          <a:blipFill rotWithShape="1">
            <a:blip r:embed="rId4">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grpSp>
        <p:nvGrpSpPr>
          <p:cNvPr id="1455" name="Google Shape;1455;p40"/>
          <p:cNvGrpSpPr/>
          <p:nvPr/>
        </p:nvGrpSpPr>
        <p:grpSpPr>
          <a:xfrm rot="2563359">
            <a:off x="2301680" y="1508531"/>
            <a:ext cx="653500" cy="389577"/>
            <a:chOff x="241421" y="2775922"/>
            <a:chExt cx="1706133" cy="1110787"/>
          </a:xfrm>
        </p:grpSpPr>
        <p:sp>
          <p:nvSpPr>
            <p:cNvPr id="1456" name="Google Shape;1456;p40"/>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7" name="Google Shape;1457;p40"/>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8" name="Google Shape;1458;p40"/>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9" name="Google Shape;1459;p40"/>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0" name="Google Shape;1460;p40"/>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1" name="Google Shape;1461;p40"/>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2" name="Google Shape;1462;p40"/>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3" name="Google Shape;1463;p40"/>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4" name="Google Shape;1464;p40"/>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5" name="Google Shape;1465;p40"/>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6" name="Google Shape;1466;p40"/>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467" name="Google Shape;1467;p40"/>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68" name="Google Shape;1468;p40"/>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9" name="Google Shape;1469;p40"/>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0" name="Google Shape;1470;p40"/>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71" name="Google Shape;1471;p40"/>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2" name="Google Shape;1472;p40"/>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473" name="Google Shape;1473;p40"/>
          <p:cNvSpPr txBox="1"/>
          <p:nvPr/>
        </p:nvSpPr>
        <p:spPr>
          <a:xfrm>
            <a:off x="6867709" y="5991524"/>
            <a:ext cx="2150554" cy="523220"/>
          </a:xfrm>
          <a:prstGeom prst="rect">
            <a:avLst/>
          </a:prstGeom>
          <a:blipFill rotWithShape="1">
            <a:blip r:embed="rId5">
              <a:alphaModFix/>
            </a:blip>
            <a:stretch>
              <a:fillRect t="-2325" b="-9301"/>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74" name="Google Shape;1474;p40"/>
          <p:cNvSpPr txBox="1"/>
          <p:nvPr/>
        </p:nvSpPr>
        <p:spPr>
          <a:xfrm>
            <a:off x="6877735" y="3863383"/>
            <a:ext cx="2140528" cy="307777"/>
          </a:xfrm>
          <a:prstGeom prst="rect">
            <a:avLst/>
          </a:prstGeom>
          <a:blipFill rotWithShape="1">
            <a:blip r:embed="rId6">
              <a:alphaModFix/>
            </a:blip>
            <a:stretch>
              <a:fillRect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475" name="Google Shape;1475;p40"/>
          <p:cNvSpPr txBox="1"/>
          <p:nvPr/>
        </p:nvSpPr>
        <p:spPr>
          <a:xfrm>
            <a:off x="6877735" y="1871688"/>
            <a:ext cx="2114800"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sp>
        <p:nvSpPr>
          <p:cNvPr id="1476" name="Google Shape;1476;p40"/>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481"/>
        <p:cNvGrpSpPr/>
        <p:nvPr/>
      </p:nvGrpSpPr>
      <p:grpSpPr>
        <a:xfrm>
          <a:off x="0" y="0"/>
          <a:ext cx="0" cy="0"/>
          <a:chOff x="0" y="0"/>
          <a:chExt cx="0" cy="0"/>
        </a:xfrm>
      </p:grpSpPr>
      <p:sp>
        <p:nvSpPr>
          <p:cNvPr id="1482" name="Google Shape;1482;p41"/>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3" name="Google Shape;1483;p41"/>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4" name="Google Shape;1484;p41"/>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85" name="Google Shape;1485;p41"/>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86" name="Google Shape;1486;p41"/>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7" name="Google Shape;1487;p41"/>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8" name="Google Shape;1488;p41"/>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9" name="Google Shape;1489;p41"/>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0" name="Google Shape;1490;p41"/>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1" name="Google Shape;1491;p41"/>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2" name="Google Shape;1492;p41"/>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3" name="Google Shape;1493;p41"/>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4" name="Google Shape;1494;p41"/>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5" name="Google Shape;1495;p41"/>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6" name="Google Shape;1496;p41"/>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7" name="Google Shape;1497;p41"/>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8" name="Google Shape;1498;p41"/>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9" name="Google Shape;1499;p41"/>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500" name="Google Shape;1500;p41"/>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501" name="Google Shape;1501;p41"/>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502" name="Google Shape;1502;p41"/>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3" name="Google Shape;1503;p41"/>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4" name="Google Shape;1504;p41"/>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5" name="Google Shape;1505;p41"/>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6" name="Google Shape;1506;p41"/>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507" name="Google Shape;1507;p41"/>
          <p:cNvSpPr txBox="1"/>
          <p:nvPr/>
        </p:nvSpPr>
        <p:spPr>
          <a:xfrm>
            <a:off x="84389" y="6467673"/>
            <a:ext cx="2757999" cy="307777"/>
          </a:xfrm>
          <a:prstGeom prst="rect">
            <a:avLst/>
          </a:prstGeom>
          <a:blipFill rotWithShape="1">
            <a:blip r:embed="rId3">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08" name="Google Shape;1508;p41"/>
          <p:cNvSpPr txBox="1"/>
          <p:nvPr/>
        </p:nvSpPr>
        <p:spPr>
          <a:xfrm>
            <a:off x="78793" y="5329958"/>
            <a:ext cx="2757999" cy="307777"/>
          </a:xfrm>
          <a:prstGeom prst="rect">
            <a:avLst/>
          </a:prstGeom>
          <a:blipFill rotWithShape="1">
            <a:blip r:embed="rId4">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09" name="Google Shape;1509;p41"/>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10" name="Google Shape;1510;p41"/>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1" name="Google Shape;1511;p41"/>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2" name="Google Shape;1512;p41"/>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13" name="Google Shape;1513;p41"/>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4" name="Google Shape;1514;p41"/>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15" name="Google Shape;1515;p41"/>
          <p:cNvSpPr txBox="1"/>
          <p:nvPr/>
        </p:nvSpPr>
        <p:spPr>
          <a:xfrm>
            <a:off x="6867709" y="5991524"/>
            <a:ext cx="2150554" cy="523220"/>
          </a:xfrm>
          <a:prstGeom prst="rect">
            <a:avLst/>
          </a:prstGeom>
          <a:blipFill rotWithShape="1">
            <a:blip r:embed="rId5">
              <a:alphaModFix/>
            </a:blip>
            <a:stretch>
              <a:fillRect t="-2325" b="-9301"/>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16" name="Google Shape;1516;p41"/>
          <p:cNvSpPr txBox="1"/>
          <p:nvPr/>
        </p:nvSpPr>
        <p:spPr>
          <a:xfrm>
            <a:off x="6877735" y="3863383"/>
            <a:ext cx="2140528" cy="307777"/>
          </a:xfrm>
          <a:prstGeom prst="rect">
            <a:avLst/>
          </a:prstGeom>
          <a:blipFill rotWithShape="1">
            <a:blip r:embed="rId6">
              <a:alphaModFix/>
            </a:blip>
            <a:stretch>
              <a:fillRect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17" name="Google Shape;1517;p41"/>
          <p:cNvSpPr txBox="1"/>
          <p:nvPr/>
        </p:nvSpPr>
        <p:spPr>
          <a:xfrm>
            <a:off x="6877735" y="1871688"/>
            <a:ext cx="2114800"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grpSp>
        <p:nvGrpSpPr>
          <p:cNvPr id="1518" name="Google Shape;1518;p41"/>
          <p:cNvGrpSpPr/>
          <p:nvPr/>
        </p:nvGrpSpPr>
        <p:grpSpPr>
          <a:xfrm rot="2563359">
            <a:off x="2625108" y="1807562"/>
            <a:ext cx="653500" cy="389577"/>
            <a:chOff x="241421" y="2775922"/>
            <a:chExt cx="1706133" cy="1110787"/>
          </a:xfrm>
        </p:grpSpPr>
        <p:sp>
          <p:nvSpPr>
            <p:cNvPr id="1519" name="Google Shape;1519;p41"/>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0" name="Google Shape;1520;p41"/>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1" name="Google Shape;1521;p41"/>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2" name="Google Shape;1522;p41"/>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3" name="Google Shape;1523;p41"/>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4" name="Google Shape;1524;p41"/>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5" name="Google Shape;1525;p41"/>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6" name="Google Shape;1526;p41"/>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7" name="Google Shape;1527;p41"/>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8" name="Google Shape;1528;p41"/>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9" name="Google Shape;1529;p41"/>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530" name="Google Shape;1530;p41"/>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535"/>
        <p:cNvGrpSpPr/>
        <p:nvPr/>
      </p:nvGrpSpPr>
      <p:grpSpPr>
        <a:xfrm>
          <a:off x="0" y="0"/>
          <a:ext cx="0" cy="0"/>
          <a:chOff x="0" y="0"/>
          <a:chExt cx="0" cy="0"/>
        </a:xfrm>
      </p:grpSpPr>
      <p:sp>
        <p:nvSpPr>
          <p:cNvPr id="1536" name="Google Shape;1536;p42"/>
          <p:cNvSpPr/>
          <p:nvPr/>
        </p:nvSpPr>
        <p:spPr>
          <a:xfrm>
            <a:off x="6701042" y="-14052"/>
            <a:ext cx="2442958" cy="6854846"/>
          </a:xfrm>
          <a:prstGeom prst="rect">
            <a:avLst/>
          </a:prstGeom>
          <a:solidFill>
            <a:srgbClr val="E1762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7" name="Google Shape;1537;p42"/>
          <p:cNvSpPr/>
          <p:nvPr/>
        </p:nvSpPr>
        <p:spPr>
          <a:xfrm>
            <a:off x="-1" y="1436537"/>
            <a:ext cx="1891976" cy="1182678"/>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8" name="Google Shape;1538;p42"/>
          <p:cNvSpPr/>
          <p:nvPr/>
        </p:nvSpPr>
        <p:spPr>
          <a:xfrm rot="2935194">
            <a:off x="-1019928" y="1069381"/>
            <a:ext cx="4608199" cy="5981790"/>
          </a:xfrm>
          <a:prstGeom prst="blockArc">
            <a:avLst>
              <a:gd name="adj1" fmla="val 13898445"/>
              <a:gd name="adj2" fmla="val 18155099"/>
              <a:gd name="adj3" fmla="val 24757"/>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39" name="Google Shape;1539;p42"/>
          <p:cNvSpPr/>
          <p:nvPr/>
        </p:nvSpPr>
        <p:spPr>
          <a:xfrm rot="-5681844">
            <a:off x="3110447" y="1534676"/>
            <a:ext cx="3884583" cy="4427588"/>
          </a:xfrm>
          <a:prstGeom prst="blockArc">
            <a:avLst>
              <a:gd name="adj1" fmla="val 11093025"/>
              <a:gd name="adj2" fmla="val 16863019"/>
              <a:gd name="adj3" fmla="val 29436"/>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40" name="Google Shape;1540;p42"/>
          <p:cNvSpPr/>
          <p:nvPr/>
        </p:nvSpPr>
        <p:spPr>
          <a:xfrm>
            <a:off x="4865814" y="4542020"/>
            <a:ext cx="1835228" cy="1145857"/>
          </a:xfrm>
          <a:prstGeom prst="rect">
            <a:avLst/>
          </a:prstGeom>
          <a:solidFill>
            <a:srgbClr val="3F3F3F"/>
          </a:solidFill>
          <a:ln w="9525"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1" name="Google Shape;1541;p42"/>
          <p:cNvSpPr/>
          <p:nvPr/>
        </p:nvSpPr>
        <p:spPr>
          <a:xfrm>
            <a:off x="-1" y="2564970"/>
            <a:ext cx="1891975" cy="54245"/>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2" name="Google Shape;1542;p42"/>
          <p:cNvSpPr/>
          <p:nvPr/>
        </p:nvSpPr>
        <p:spPr>
          <a:xfrm rot="-5226214" flipH="1">
            <a:off x="2588323" y="3683593"/>
            <a:ext cx="451684" cy="669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3" name="Google Shape;1543;p42"/>
          <p:cNvSpPr/>
          <p:nvPr/>
        </p:nvSpPr>
        <p:spPr>
          <a:xfrm rot="-5226214" flipH="1">
            <a:off x="3913843" y="3582763"/>
            <a:ext cx="255977" cy="89814"/>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4" name="Google Shape;1544;p42"/>
          <p:cNvSpPr/>
          <p:nvPr/>
        </p:nvSpPr>
        <p:spPr>
          <a:xfrm flipH="1">
            <a:off x="151465" y="192385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5" name="Google Shape;1545;p42"/>
          <p:cNvSpPr/>
          <p:nvPr/>
        </p:nvSpPr>
        <p:spPr>
          <a:xfrm flipH="1">
            <a:off x="817996" y="1935941"/>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6" name="Google Shape;1546;p42"/>
          <p:cNvSpPr/>
          <p:nvPr/>
        </p:nvSpPr>
        <p:spPr>
          <a:xfrm flipH="1">
            <a:off x="1457988" y="194530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7" name="Google Shape;1547;p42"/>
          <p:cNvSpPr/>
          <p:nvPr/>
        </p:nvSpPr>
        <p:spPr>
          <a:xfrm flipH="1">
            <a:off x="2174539" y="196875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8" name="Google Shape;1548;p42"/>
          <p:cNvSpPr/>
          <p:nvPr/>
        </p:nvSpPr>
        <p:spPr>
          <a:xfrm rot="2983262" flipH="1">
            <a:off x="2795830" y="2202773"/>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9" name="Google Shape;1549;p42"/>
          <p:cNvSpPr/>
          <p:nvPr/>
        </p:nvSpPr>
        <p:spPr>
          <a:xfrm rot="1845665" flipH="1">
            <a:off x="4094979" y="4902466"/>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0" name="Google Shape;1550;p42"/>
          <p:cNvSpPr/>
          <p:nvPr/>
        </p:nvSpPr>
        <p:spPr>
          <a:xfrm flipH="1">
            <a:off x="4713398" y="5073852"/>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1" name="Google Shape;1551;p42"/>
          <p:cNvSpPr/>
          <p:nvPr/>
        </p:nvSpPr>
        <p:spPr>
          <a:xfrm rot="4661172" flipH="1">
            <a:off x="3199589" y="283219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2" name="Google Shape;1552;p42"/>
          <p:cNvSpPr/>
          <p:nvPr/>
        </p:nvSpPr>
        <p:spPr>
          <a:xfrm rot="4819426" flipH="1">
            <a:off x="3325355" y="3589747"/>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3" name="Google Shape;1553;p42"/>
          <p:cNvSpPr/>
          <p:nvPr/>
        </p:nvSpPr>
        <p:spPr>
          <a:xfrm rot="3582899" flipH="1">
            <a:off x="3606342" y="4359019"/>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554" name="Google Shape;1554;p42"/>
          <p:cNvCxnSpPr/>
          <p:nvPr/>
        </p:nvCxnSpPr>
        <p:spPr>
          <a:xfrm>
            <a:off x="5979183" y="4925325"/>
            <a:ext cx="613488" cy="0"/>
          </a:xfrm>
          <a:prstGeom prst="straightConnector1">
            <a:avLst/>
          </a:prstGeom>
          <a:noFill/>
          <a:ln w="25400" cap="flat" cmpd="sng">
            <a:solidFill>
              <a:schemeClr val="lt1"/>
            </a:solidFill>
            <a:prstDash val="solid"/>
            <a:round/>
            <a:headEnd type="none" w="sm" len="sm"/>
            <a:tailEnd type="triangle" w="med" len="med"/>
          </a:ln>
        </p:spPr>
      </p:cxnSp>
      <p:sp>
        <p:nvSpPr>
          <p:cNvPr id="1555" name="Google Shape;1555;p42"/>
          <p:cNvSpPr txBox="1"/>
          <p:nvPr/>
        </p:nvSpPr>
        <p:spPr>
          <a:xfrm>
            <a:off x="5944156" y="4509056"/>
            <a:ext cx="9731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Verdana"/>
                <a:ea typeface="Verdana"/>
                <a:cs typeface="Verdana"/>
                <a:sym typeface="Verdana"/>
              </a:rPr>
              <a:t>end</a:t>
            </a:r>
            <a:endParaRPr/>
          </a:p>
        </p:txBody>
      </p:sp>
      <p:sp>
        <p:nvSpPr>
          <p:cNvPr id="1556" name="Google Shape;1556;p42"/>
          <p:cNvSpPr/>
          <p:nvPr/>
        </p:nvSpPr>
        <p:spPr>
          <a:xfrm>
            <a:off x="-1" y="5687877"/>
            <a:ext cx="4093149" cy="113794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7" name="Google Shape;1557;p42"/>
          <p:cNvSpPr/>
          <p:nvPr/>
        </p:nvSpPr>
        <p:spPr>
          <a:xfrm>
            <a:off x="2702709" y="5680450"/>
            <a:ext cx="3998334" cy="1145368"/>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8" name="Google Shape;1558;p42"/>
          <p:cNvSpPr txBox="1"/>
          <p:nvPr/>
        </p:nvSpPr>
        <p:spPr>
          <a:xfrm>
            <a:off x="151465" y="169340"/>
            <a:ext cx="1574376" cy="646331"/>
          </a:xfrm>
          <a:prstGeom prst="rect">
            <a:avLst/>
          </a:prstGeom>
          <a:solidFill>
            <a:srgbClr val="3C9FD1"/>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Verdana"/>
                <a:ea typeface="Verdana"/>
                <a:cs typeface="Verdana"/>
                <a:sym typeface="Verdana"/>
              </a:rPr>
              <a:t>Stay in the </a:t>
            </a:r>
            <a:r>
              <a:rPr lang="en-US" sz="1800" u="sng">
                <a:solidFill>
                  <a:schemeClr val="lt1"/>
                </a:solidFill>
                <a:latin typeface="Verdana"/>
                <a:ea typeface="Verdana"/>
                <a:cs typeface="Verdana"/>
                <a:sym typeface="Verdana"/>
              </a:rPr>
              <a:t>LEFT </a:t>
            </a:r>
            <a:r>
              <a:rPr lang="en-US" sz="1800">
                <a:solidFill>
                  <a:schemeClr val="lt1"/>
                </a:solidFill>
                <a:latin typeface="Verdana"/>
                <a:ea typeface="Verdana"/>
                <a:cs typeface="Verdana"/>
                <a:sym typeface="Verdana"/>
              </a:rPr>
              <a:t>lane!</a:t>
            </a:r>
            <a:endParaRPr/>
          </a:p>
        </p:txBody>
      </p:sp>
      <p:sp>
        <p:nvSpPr>
          <p:cNvPr id="1559" name="Google Shape;1559;p42"/>
          <p:cNvSpPr/>
          <p:nvPr/>
        </p:nvSpPr>
        <p:spPr>
          <a:xfrm flipH="1">
            <a:off x="5460813" y="5098044"/>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0" name="Google Shape;1560;p42"/>
          <p:cNvSpPr/>
          <p:nvPr/>
        </p:nvSpPr>
        <p:spPr>
          <a:xfrm flipH="1">
            <a:off x="6152001" y="5100660"/>
            <a:ext cx="267853" cy="45719"/>
          </a:xfrm>
          <a:prstGeom prst="rect">
            <a:avLst/>
          </a:prstGeom>
          <a:solidFill>
            <a:srgbClr val="FFFF00"/>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1" name="Google Shape;1561;p42"/>
          <p:cNvSpPr txBox="1"/>
          <p:nvPr/>
        </p:nvSpPr>
        <p:spPr>
          <a:xfrm>
            <a:off x="78793" y="4561530"/>
            <a:ext cx="2758387"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Verdana"/>
                <a:ea typeface="Verdana"/>
                <a:cs typeface="Verdana"/>
                <a:sym typeface="Verdana"/>
              </a:rPr>
              <a:t>Go backwards 1 cm</a:t>
            </a:r>
            <a:endParaRPr/>
          </a:p>
        </p:txBody>
      </p:sp>
      <p:sp>
        <p:nvSpPr>
          <p:cNvPr id="1562" name="Google Shape;1562;p42"/>
          <p:cNvSpPr txBox="1"/>
          <p:nvPr/>
        </p:nvSpPr>
        <p:spPr>
          <a:xfrm>
            <a:off x="84389" y="6467673"/>
            <a:ext cx="2757999" cy="307777"/>
          </a:xfrm>
          <a:prstGeom prst="rect">
            <a:avLst/>
          </a:prstGeom>
          <a:blipFill rotWithShape="1">
            <a:blip r:embed="rId3">
              <a:alphaModFix/>
            </a:blip>
            <a:stretch>
              <a:fillRect l="-456"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63" name="Google Shape;1563;p42"/>
          <p:cNvSpPr txBox="1"/>
          <p:nvPr/>
        </p:nvSpPr>
        <p:spPr>
          <a:xfrm>
            <a:off x="78793" y="5329958"/>
            <a:ext cx="2757999" cy="307777"/>
          </a:xfrm>
          <a:prstGeom prst="rect">
            <a:avLst/>
          </a:prstGeom>
          <a:blipFill rotWithShape="1">
            <a:blip r:embed="rId4">
              <a:alphaModFix/>
            </a:blip>
            <a:stretch>
              <a:fillRect l="-456" t="-3845" b="-15382"/>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64" name="Google Shape;1564;p42"/>
          <p:cNvSpPr txBox="1"/>
          <p:nvPr/>
        </p:nvSpPr>
        <p:spPr>
          <a:xfrm>
            <a:off x="6760276" y="282787"/>
            <a:ext cx="2365420" cy="20313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As long as the car is completely on the </a:t>
            </a:r>
            <a:r>
              <a:rPr lang="en-US" sz="1800" b="1">
                <a:solidFill>
                  <a:srgbClr val="262626"/>
                </a:solidFill>
                <a:latin typeface="Verdana"/>
                <a:ea typeface="Verdana"/>
                <a:cs typeface="Verdana"/>
                <a:sym typeface="Verdana"/>
              </a:rPr>
              <a:t>GREY ASPHALT</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65" name="Google Shape;1565;p42"/>
          <p:cNvSpPr/>
          <p:nvPr/>
        </p:nvSpPr>
        <p:spPr>
          <a:xfrm>
            <a:off x="6767758" y="112377"/>
            <a:ext cx="2315682" cy="2452593"/>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6" name="Google Shape;1566;p42"/>
          <p:cNvSpPr/>
          <p:nvPr/>
        </p:nvSpPr>
        <p:spPr>
          <a:xfrm>
            <a:off x="6776733" y="4762591"/>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7" name="Google Shape;1567;p42"/>
          <p:cNvSpPr txBox="1"/>
          <p:nvPr/>
        </p:nvSpPr>
        <p:spPr>
          <a:xfrm>
            <a:off x="6756885" y="2852537"/>
            <a:ext cx="2365420"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lt1"/>
                </a:solidFill>
                <a:latin typeface="Verdana"/>
                <a:ea typeface="Verdana"/>
                <a:cs typeface="Verdana"/>
                <a:sym typeface="Verdana"/>
              </a:rPr>
              <a:t>white line</a:t>
            </a:r>
            <a:r>
              <a:rPr lang="en-US" sz="1800" b="1">
                <a:solidFill>
                  <a:schemeClr val="dk1"/>
                </a:solidFill>
                <a:latin typeface="Verdana"/>
                <a:ea typeface="Verdana"/>
                <a:cs typeface="Verdana"/>
                <a:sym typeface="Verdana"/>
              </a:rPr>
              <a:t>, do this:</a:t>
            </a:r>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68" name="Google Shape;1568;p42"/>
          <p:cNvSpPr/>
          <p:nvPr/>
        </p:nvSpPr>
        <p:spPr>
          <a:xfrm>
            <a:off x="6764367" y="2682127"/>
            <a:ext cx="2315682" cy="1960629"/>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9" name="Google Shape;1569;p42"/>
          <p:cNvSpPr txBox="1"/>
          <p:nvPr/>
        </p:nvSpPr>
        <p:spPr>
          <a:xfrm>
            <a:off x="6767758" y="4900400"/>
            <a:ext cx="2365420"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Verdana"/>
                <a:ea typeface="Verdana"/>
                <a:cs typeface="Verdana"/>
                <a:sym typeface="Verdana"/>
              </a:rPr>
              <a:t>If it touches the </a:t>
            </a:r>
            <a:r>
              <a:rPr lang="en-US" sz="1800" b="1">
                <a:solidFill>
                  <a:schemeClr val="dk1"/>
                </a:solidFill>
                <a:highlight>
                  <a:srgbClr val="FFFF00"/>
                </a:highlight>
                <a:latin typeface="Verdana"/>
                <a:ea typeface="Verdana"/>
                <a:cs typeface="Verdana"/>
                <a:sym typeface="Verdana"/>
              </a:rPr>
              <a:t>yellow line</a:t>
            </a:r>
            <a:r>
              <a:rPr lang="en-US" sz="1800" b="1">
                <a:solidFill>
                  <a:schemeClr val="dk1"/>
                </a:solidFill>
                <a:latin typeface="Verdana"/>
                <a:ea typeface="Verdana"/>
                <a:cs typeface="Verdana"/>
                <a:sym typeface="Verdana"/>
              </a:rPr>
              <a:t>, do this:</a:t>
            </a:r>
            <a:br>
              <a:rPr lang="en-US" sz="1800" b="1">
                <a:solidFill>
                  <a:schemeClr val="dk1"/>
                </a:solidFill>
                <a:latin typeface="Verdana"/>
                <a:ea typeface="Verdana"/>
                <a:cs typeface="Verdana"/>
                <a:sym typeface="Verdana"/>
              </a:rPr>
            </a:b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endParaRPr sz="1800" b="1">
              <a:solidFill>
                <a:schemeClr val="dk1"/>
              </a:solidFill>
              <a:latin typeface="Verdana"/>
              <a:ea typeface="Verdana"/>
              <a:cs typeface="Verdana"/>
              <a:sym typeface="Verdana"/>
            </a:endParaRPr>
          </a:p>
          <a:p>
            <a:pPr marL="0" marR="0" lvl="0" indent="0" algn="ctr" rtl="0">
              <a:spcBef>
                <a:spcPts val="0"/>
              </a:spcBef>
              <a:spcAft>
                <a:spcPts val="0"/>
              </a:spcAft>
              <a:buNone/>
            </a:pPr>
            <a:r>
              <a:rPr lang="en-US" sz="1800" b="1">
                <a:solidFill>
                  <a:schemeClr val="dk1"/>
                </a:solidFill>
                <a:latin typeface="Verdana"/>
                <a:ea typeface="Verdana"/>
                <a:cs typeface="Verdana"/>
                <a:sym typeface="Verdana"/>
              </a:rPr>
              <a:t>_____________</a:t>
            </a:r>
            <a:endParaRPr/>
          </a:p>
        </p:txBody>
      </p:sp>
      <p:sp>
        <p:nvSpPr>
          <p:cNvPr id="1570" name="Google Shape;1570;p42"/>
          <p:cNvSpPr txBox="1"/>
          <p:nvPr/>
        </p:nvSpPr>
        <p:spPr>
          <a:xfrm>
            <a:off x="6867709" y="5991524"/>
            <a:ext cx="2150554" cy="523220"/>
          </a:xfrm>
          <a:prstGeom prst="rect">
            <a:avLst/>
          </a:prstGeom>
          <a:blipFill rotWithShape="1">
            <a:blip r:embed="rId5">
              <a:alphaModFix/>
            </a:blip>
            <a:stretch>
              <a:fillRect t="-2325" b="-9301"/>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71" name="Google Shape;1571;p42"/>
          <p:cNvSpPr txBox="1"/>
          <p:nvPr/>
        </p:nvSpPr>
        <p:spPr>
          <a:xfrm>
            <a:off x="6877735" y="3863383"/>
            <a:ext cx="2140528" cy="307777"/>
          </a:xfrm>
          <a:prstGeom prst="rect">
            <a:avLst/>
          </a:prstGeom>
          <a:blipFill rotWithShape="1">
            <a:blip r:embed="rId6">
              <a:alphaModFix/>
            </a:blip>
            <a:stretch>
              <a:fillRect b="-19230"/>
            </a:stretch>
          </a:blip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72" name="Google Shape;1572;p42"/>
          <p:cNvSpPr txBox="1"/>
          <p:nvPr/>
        </p:nvSpPr>
        <p:spPr>
          <a:xfrm>
            <a:off x="6877735" y="1871688"/>
            <a:ext cx="2114800" cy="30777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Verdana"/>
                <a:ea typeface="Verdana"/>
                <a:cs typeface="Verdana"/>
                <a:sym typeface="Verdana"/>
              </a:rPr>
              <a:t>Go forwards 1 cm</a:t>
            </a:r>
            <a:endParaRPr/>
          </a:p>
        </p:txBody>
      </p:sp>
      <p:grpSp>
        <p:nvGrpSpPr>
          <p:cNvPr id="1573" name="Google Shape;1573;p42"/>
          <p:cNvGrpSpPr/>
          <p:nvPr/>
        </p:nvGrpSpPr>
        <p:grpSpPr>
          <a:xfrm rot="975524">
            <a:off x="2625108" y="1807562"/>
            <a:ext cx="653500" cy="389577"/>
            <a:chOff x="241421" y="2775922"/>
            <a:chExt cx="1706133" cy="1110787"/>
          </a:xfrm>
        </p:grpSpPr>
        <p:sp>
          <p:nvSpPr>
            <p:cNvPr id="1574" name="Google Shape;1574;p42"/>
            <p:cNvSpPr/>
            <p:nvPr/>
          </p:nvSpPr>
          <p:spPr>
            <a:xfrm>
              <a:off x="271188" y="2845230"/>
              <a:ext cx="1676365" cy="954974"/>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5" name="Google Shape;1575;p42"/>
            <p:cNvSpPr/>
            <p:nvPr/>
          </p:nvSpPr>
          <p:spPr>
            <a:xfrm>
              <a:off x="497791" y="2953986"/>
              <a:ext cx="1223158" cy="736271"/>
            </a:xfrm>
            <a:prstGeom prst="rect">
              <a:avLst/>
            </a:prstGeom>
            <a:solidFill>
              <a:srgbClr val="C00000"/>
            </a:solidFill>
            <a:ln w="9525" cap="flat" cmpd="sng">
              <a:solidFill>
                <a:srgbClr val="73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6" name="Google Shape;1576;p42"/>
            <p:cNvSpPr/>
            <p:nvPr/>
          </p:nvSpPr>
          <p:spPr>
            <a:xfrm>
              <a:off x="1640264" y="2950590"/>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7" name="Google Shape;1577;p42"/>
            <p:cNvSpPr/>
            <p:nvPr/>
          </p:nvSpPr>
          <p:spPr>
            <a:xfrm>
              <a:off x="497791" y="2950589"/>
              <a:ext cx="94268" cy="72160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8" name="Google Shape;1578;p42"/>
            <p:cNvSpPr/>
            <p:nvPr/>
          </p:nvSpPr>
          <p:spPr>
            <a:xfrm>
              <a:off x="395925" y="374364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9" name="Google Shape;1579;p42"/>
            <p:cNvSpPr/>
            <p:nvPr/>
          </p:nvSpPr>
          <p:spPr>
            <a:xfrm>
              <a:off x="1853284" y="2968650"/>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0" name="Google Shape;1580;p42"/>
            <p:cNvSpPr/>
            <p:nvPr/>
          </p:nvSpPr>
          <p:spPr>
            <a:xfrm>
              <a:off x="1839080" y="3510354"/>
              <a:ext cx="94268" cy="179903"/>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1" name="Google Shape;1581;p42"/>
            <p:cNvSpPr/>
            <p:nvPr/>
          </p:nvSpPr>
          <p:spPr>
            <a:xfrm>
              <a:off x="1206630" y="3735398"/>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2" name="Google Shape;1582;p42"/>
            <p:cNvSpPr/>
            <p:nvPr/>
          </p:nvSpPr>
          <p:spPr>
            <a:xfrm>
              <a:off x="1206630"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3" name="Google Shape;1583;p42"/>
            <p:cNvSpPr/>
            <p:nvPr/>
          </p:nvSpPr>
          <p:spPr>
            <a:xfrm>
              <a:off x="395925" y="2775922"/>
              <a:ext cx="546755" cy="143067"/>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4" name="Google Shape;1584;p42"/>
            <p:cNvSpPr/>
            <p:nvPr/>
          </p:nvSpPr>
          <p:spPr>
            <a:xfrm rot="5400000">
              <a:off x="-86142" y="3316975"/>
              <a:ext cx="700844" cy="45719"/>
            </a:xfrm>
            <a:prstGeom prst="rect">
              <a:avLst/>
            </a:prstGeom>
            <a:solidFill>
              <a:srgbClr val="7F7F7F"/>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589"/>
        <p:cNvGrpSpPr/>
        <p:nvPr/>
      </p:nvGrpSpPr>
      <p:grpSpPr>
        <a:xfrm>
          <a:off x="0" y="0"/>
          <a:ext cx="0" cy="0"/>
          <a:chOff x="0" y="0"/>
          <a:chExt cx="0" cy="0"/>
        </a:xfrm>
      </p:grpSpPr>
      <p:sp>
        <p:nvSpPr>
          <p:cNvPr id="1590" name="Google Shape;1590;p43"/>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A387A"/>
                </a:solidFill>
                <a:latin typeface="Verdana"/>
                <a:ea typeface="Verdana"/>
                <a:cs typeface="Verdana"/>
                <a:sym typeface="Verdana"/>
              </a:rPr>
              <a:t>Think &amp; discuss</a:t>
            </a:r>
            <a:endParaRPr/>
          </a:p>
        </p:txBody>
      </p:sp>
      <p:sp>
        <p:nvSpPr>
          <p:cNvPr id="1591" name="Google Shape;1591;p43"/>
          <p:cNvSpPr txBox="1"/>
          <p:nvPr/>
        </p:nvSpPr>
        <p:spPr>
          <a:xfrm>
            <a:off x="755542" y="2459504"/>
            <a:ext cx="7632915" cy="30469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What are your thoughts on self-driving cars?</a:t>
            </a:r>
            <a:endParaRPr/>
          </a:p>
          <a:p>
            <a:pPr marL="0" marR="0" lvl="0" indent="0" algn="ctr" rtl="0">
              <a:spcBef>
                <a:spcPts val="0"/>
              </a:spcBef>
              <a:spcAft>
                <a:spcPts val="0"/>
              </a:spcAft>
              <a:buNone/>
            </a:pPr>
            <a:endParaRPr sz="2400">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What if self-driving cars have the potential of making transportation safer and can reduce pollution?</a:t>
            </a:r>
            <a:endParaRPr/>
          </a:p>
          <a:p>
            <a:pPr marL="0" marR="0" lvl="0" indent="0" algn="ctr" rtl="0">
              <a:spcBef>
                <a:spcPts val="0"/>
              </a:spcBef>
              <a:spcAft>
                <a:spcPts val="0"/>
              </a:spcAft>
              <a:buNone/>
            </a:pPr>
            <a:endParaRPr sz="2400">
              <a:solidFill>
                <a:schemeClr val="dk1"/>
              </a:solidFill>
              <a:latin typeface="Verdana"/>
              <a:ea typeface="Verdana"/>
              <a:cs typeface="Verdana"/>
              <a:sym typeface="Verdana"/>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Should we trust these robot-like cars making decisions for us? What are some concerns?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596"/>
        <p:cNvGrpSpPr/>
        <p:nvPr/>
      </p:nvGrpSpPr>
      <p:grpSpPr>
        <a:xfrm>
          <a:off x="0" y="0"/>
          <a:ext cx="0" cy="0"/>
          <a:chOff x="0" y="0"/>
          <a:chExt cx="0" cy="0"/>
        </a:xfrm>
      </p:grpSpPr>
      <p:sp>
        <p:nvSpPr>
          <p:cNvPr id="1597" name="Google Shape;1597;p44"/>
          <p:cNvSpPr txBox="1"/>
          <p:nvPr/>
        </p:nvSpPr>
        <p:spPr>
          <a:xfrm>
            <a:off x="755542" y="153254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A387A"/>
                </a:solidFill>
                <a:latin typeface="Verdana"/>
                <a:ea typeface="Verdana"/>
                <a:cs typeface="Verdana"/>
                <a:sym typeface="Verdana"/>
              </a:rPr>
              <a:t>Summary</a:t>
            </a:r>
            <a:endParaRPr/>
          </a:p>
        </p:txBody>
      </p:sp>
      <p:sp>
        <p:nvSpPr>
          <p:cNvPr id="1598" name="Google Shape;1598;p44"/>
          <p:cNvSpPr txBox="1"/>
          <p:nvPr/>
        </p:nvSpPr>
        <p:spPr>
          <a:xfrm>
            <a:off x="755542" y="2459504"/>
            <a:ext cx="7632915" cy="304698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C0C0C"/>
              </a:buClr>
              <a:buSzPts val="2400"/>
              <a:buFont typeface="Arial"/>
              <a:buChar char="•"/>
            </a:pPr>
            <a:r>
              <a:rPr lang="en-US" sz="2400">
                <a:solidFill>
                  <a:srgbClr val="0C0C0C"/>
                </a:solidFill>
                <a:latin typeface="Verdana"/>
                <a:ea typeface="Verdana"/>
                <a:cs typeface="Verdana"/>
                <a:sym typeface="Verdana"/>
              </a:rPr>
              <a:t>Programming is a way for us to </a:t>
            </a:r>
            <a:r>
              <a:rPr lang="en-US" sz="2400" b="1">
                <a:solidFill>
                  <a:srgbClr val="0A387A"/>
                </a:solidFill>
                <a:latin typeface="Verdana"/>
                <a:ea typeface="Verdana"/>
                <a:cs typeface="Verdana"/>
                <a:sym typeface="Verdana"/>
              </a:rPr>
              <a:t>give instructions</a:t>
            </a:r>
            <a:r>
              <a:rPr lang="en-US" sz="2400">
                <a:solidFill>
                  <a:srgbClr val="0C0C0C"/>
                </a:solidFill>
                <a:latin typeface="Verdana"/>
                <a:ea typeface="Verdana"/>
                <a:cs typeface="Verdana"/>
                <a:sym typeface="Verdana"/>
              </a:rPr>
              <a:t> to a machine.</a:t>
            </a:r>
            <a:br>
              <a:rPr lang="en-US" sz="2400">
                <a:solidFill>
                  <a:srgbClr val="0C0C0C"/>
                </a:solidFill>
                <a:latin typeface="Verdana"/>
                <a:ea typeface="Verdana"/>
                <a:cs typeface="Verdana"/>
                <a:sym typeface="Verdana"/>
              </a:rPr>
            </a:br>
            <a:endParaRPr sz="2400">
              <a:solidFill>
                <a:srgbClr val="0C0C0C"/>
              </a:solidFill>
              <a:latin typeface="Verdana"/>
              <a:ea typeface="Verdana"/>
              <a:cs typeface="Verdana"/>
              <a:sym typeface="Verdana"/>
            </a:endParaRPr>
          </a:p>
          <a:p>
            <a:pPr marL="342900" marR="0" lvl="0" indent="-342900" algn="l" rtl="0">
              <a:spcBef>
                <a:spcPts val="0"/>
              </a:spcBef>
              <a:spcAft>
                <a:spcPts val="0"/>
              </a:spcAft>
              <a:buClr>
                <a:srgbClr val="0C0C0C"/>
              </a:buClr>
              <a:buSzPts val="2400"/>
              <a:buFont typeface="Arial"/>
              <a:buChar char="•"/>
            </a:pPr>
            <a:r>
              <a:rPr lang="en-US" sz="2400">
                <a:solidFill>
                  <a:srgbClr val="0C0C0C"/>
                </a:solidFill>
                <a:latin typeface="Verdana"/>
                <a:ea typeface="Verdana"/>
                <a:cs typeface="Verdana"/>
                <a:sym typeface="Verdana"/>
              </a:rPr>
              <a:t>This </a:t>
            </a:r>
            <a:r>
              <a:rPr lang="en-US" sz="2400">
                <a:solidFill>
                  <a:schemeClr val="dk1"/>
                </a:solidFill>
                <a:latin typeface="Verdana"/>
                <a:ea typeface="Verdana"/>
                <a:cs typeface="Verdana"/>
                <a:sym typeface="Verdana"/>
              </a:rPr>
              <a:t>allows</a:t>
            </a:r>
            <a:r>
              <a:rPr lang="en-US" sz="2400" b="1">
                <a:solidFill>
                  <a:srgbClr val="0A387A"/>
                </a:solidFill>
                <a:latin typeface="Verdana"/>
                <a:ea typeface="Verdana"/>
                <a:cs typeface="Verdana"/>
                <a:sym typeface="Verdana"/>
              </a:rPr>
              <a:t> the machine do what we want it to do</a:t>
            </a:r>
            <a:r>
              <a:rPr lang="en-US" sz="2400">
                <a:solidFill>
                  <a:srgbClr val="0C0C0C"/>
                </a:solidFill>
                <a:latin typeface="Verdana"/>
                <a:ea typeface="Verdana"/>
                <a:cs typeface="Verdana"/>
                <a:sym typeface="Verdana"/>
              </a:rPr>
              <a:t>.</a:t>
            </a:r>
            <a:br>
              <a:rPr lang="en-US" sz="2400">
                <a:solidFill>
                  <a:srgbClr val="0C0C0C"/>
                </a:solidFill>
                <a:latin typeface="Verdana"/>
                <a:ea typeface="Verdana"/>
                <a:cs typeface="Verdana"/>
                <a:sym typeface="Verdana"/>
              </a:rPr>
            </a:br>
            <a:endParaRPr sz="2400">
              <a:solidFill>
                <a:srgbClr val="0C0C0C"/>
              </a:solidFill>
              <a:latin typeface="Verdana"/>
              <a:ea typeface="Verdana"/>
              <a:cs typeface="Verdana"/>
              <a:sym typeface="Verdana"/>
            </a:endParaRPr>
          </a:p>
          <a:p>
            <a:pPr marL="342900" marR="0" lvl="0" indent="-342900" algn="l" rtl="0">
              <a:spcBef>
                <a:spcPts val="0"/>
              </a:spcBef>
              <a:spcAft>
                <a:spcPts val="0"/>
              </a:spcAft>
              <a:buClr>
                <a:srgbClr val="0C0C0C"/>
              </a:buClr>
              <a:buSzPts val="2400"/>
              <a:buFont typeface="Arial"/>
              <a:buChar char="•"/>
            </a:pPr>
            <a:r>
              <a:rPr lang="en-US" sz="2400">
                <a:solidFill>
                  <a:srgbClr val="0C0C0C"/>
                </a:solidFill>
                <a:latin typeface="Verdana"/>
                <a:ea typeface="Verdana"/>
                <a:cs typeface="Verdana"/>
                <a:sym typeface="Verdana"/>
              </a:rPr>
              <a:t>The instructions should be as </a:t>
            </a:r>
            <a:r>
              <a:rPr lang="en-US" sz="2400" b="1">
                <a:solidFill>
                  <a:srgbClr val="0A387A"/>
                </a:solidFill>
                <a:latin typeface="Verdana"/>
                <a:ea typeface="Verdana"/>
                <a:cs typeface="Verdana"/>
                <a:sym typeface="Verdana"/>
              </a:rPr>
              <a:t>specific</a:t>
            </a:r>
            <a:r>
              <a:rPr lang="en-US" sz="2400">
                <a:solidFill>
                  <a:srgbClr val="0C0C0C"/>
                </a:solidFill>
                <a:latin typeface="Verdana"/>
                <a:ea typeface="Verdana"/>
                <a:cs typeface="Verdana"/>
                <a:sym typeface="Verdana"/>
              </a:rPr>
              <a:t> as possible </a:t>
            </a:r>
            <a:endParaRPr sz="2400">
              <a:solidFill>
                <a:srgbClr val="0A387A"/>
              </a:solidFill>
              <a:latin typeface="Verdana"/>
              <a:ea typeface="Verdana"/>
              <a:cs typeface="Verdana"/>
              <a:sym typeface="Verdan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45"/>
          <p:cNvSpPr txBox="1"/>
          <p:nvPr/>
        </p:nvSpPr>
        <p:spPr>
          <a:xfrm>
            <a:off x="755542" y="2605976"/>
            <a:ext cx="7632915"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A387A"/>
                </a:solidFill>
                <a:latin typeface="Verdana"/>
                <a:ea typeface="Verdana"/>
                <a:cs typeface="Verdana"/>
                <a:sym typeface="Verdana"/>
              </a:rPr>
              <a:t>We hope you had fun today! </a:t>
            </a:r>
            <a:endParaRPr/>
          </a:p>
        </p:txBody>
      </p:sp>
      <p:sp>
        <p:nvSpPr>
          <p:cNvPr id="1605" name="Google Shape;1605;p45"/>
          <p:cNvSpPr txBox="1"/>
          <p:nvPr/>
        </p:nvSpPr>
        <p:spPr>
          <a:xfrm>
            <a:off x="755542" y="3410002"/>
            <a:ext cx="7632915"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Verdana"/>
                <a:ea typeface="Verdana"/>
                <a:cs typeface="Verdana"/>
                <a:sym typeface="Verdana"/>
              </a:rPr>
              <a:t>Did you learn something new today?</a:t>
            </a:r>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What was your favourite part of the activity?</a:t>
            </a:r>
            <a:endParaRPr/>
          </a:p>
          <a:p>
            <a:pPr marL="0" marR="0" lvl="0" indent="0" algn="ctr" rtl="0">
              <a:spcBef>
                <a:spcPts val="0"/>
              </a:spcBef>
              <a:spcAft>
                <a:spcPts val="0"/>
              </a:spcAft>
              <a:buNone/>
            </a:pPr>
            <a:r>
              <a:rPr lang="en-US" sz="2400">
                <a:solidFill>
                  <a:schemeClr val="dk1"/>
                </a:solidFill>
                <a:latin typeface="Verdana"/>
                <a:ea typeface="Verdana"/>
                <a:cs typeface="Verdana"/>
                <a:sym typeface="Verdana"/>
              </a:rPr>
              <a:t>Do you have any questions?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
          <p:cNvSpPr txBox="1"/>
          <p:nvPr/>
        </p:nvSpPr>
        <p:spPr>
          <a:xfrm>
            <a:off x="550190" y="1859798"/>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chemeClr val="dk1"/>
                </a:solidFill>
                <a:latin typeface="Verdana"/>
                <a:ea typeface="Verdana"/>
                <a:cs typeface="Verdana"/>
                <a:sym typeface="Verdana"/>
              </a:rPr>
              <a:t>Giving a list of instructions or “commands” to a computer or robot is called </a:t>
            </a:r>
            <a:r>
              <a:rPr lang="en-US" sz="2800" b="1" i="0" u="none" strike="noStrike" cap="none">
                <a:solidFill>
                  <a:srgbClr val="0A387A"/>
                </a:solidFill>
                <a:latin typeface="Verdana"/>
                <a:ea typeface="Verdana"/>
                <a:cs typeface="Verdana"/>
                <a:sym typeface="Verdana"/>
              </a:rPr>
              <a:t>“programming”.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6"/>
          <p:cNvSpPr txBox="1"/>
          <p:nvPr/>
        </p:nvSpPr>
        <p:spPr>
          <a:xfrm>
            <a:off x="550190" y="1859798"/>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chemeClr val="dk1"/>
                </a:solidFill>
                <a:latin typeface="Verdana"/>
                <a:ea typeface="Verdana"/>
                <a:cs typeface="Verdana"/>
                <a:sym typeface="Verdana"/>
              </a:rPr>
              <a:t>Giving a list of instructions or “commands” to a computer or robot is called </a:t>
            </a:r>
            <a:r>
              <a:rPr lang="en-US" sz="2800" b="1" i="0" u="none" strike="noStrike" cap="none">
                <a:solidFill>
                  <a:srgbClr val="0A387A"/>
                </a:solidFill>
                <a:latin typeface="Verdana"/>
                <a:ea typeface="Verdana"/>
                <a:cs typeface="Verdana"/>
                <a:sym typeface="Verdana"/>
              </a:rPr>
              <a:t>“programming”. </a:t>
            </a:r>
            <a:endParaRPr/>
          </a:p>
        </p:txBody>
      </p:sp>
      <p:sp>
        <p:nvSpPr>
          <p:cNvPr id="307" name="Google Shape;307;p6"/>
          <p:cNvSpPr txBox="1"/>
          <p:nvPr/>
        </p:nvSpPr>
        <p:spPr>
          <a:xfrm>
            <a:off x="550190" y="3928534"/>
            <a:ext cx="8043620"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i="0" u="none" strike="noStrike" cap="none">
                <a:solidFill>
                  <a:srgbClr val="0A387A"/>
                </a:solidFill>
                <a:latin typeface="Verdana"/>
                <a:ea typeface="Verdana"/>
                <a:cs typeface="Verdana"/>
                <a:sym typeface="Verdana"/>
              </a:rPr>
              <a:t>Do you think computers and robots are intelligent?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7"/>
          <p:cNvSpPr txBox="1"/>
          <p:nvPr/>
        </p:nvSpPr>
        <p:spPr>
          <a:xfrm>
            <a:off x="550190" y="2044005"/>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chemeClr val="dk1"/>
                </a:solidFill>
                <a:latin typeface="Verdana"/>
                <a:ea typeface="Verdana"/>
                <a:cs typeface="Verdana"/>
                <a:sym typeface="Verdana"/>
              </a:rPr>
              <a:t>Computers and robots always do things accurately, they do exactly what we tell them to 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8"/>
          <p:cNvSpPr txBox="1"/>
          <p:nvPr/>
        </p:nvSpPr>
        <p:spPr>
          <a:xfrm>
            <a:off x="550190" y="2044005"/>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chemeClr val="dk1"/>
                </a:solidFill>
                <a:latin typeface="Verdana"/>
                <a:ea typeface="Verdana"/>
                <a:cs typeface="Verdana"/>
                <a:sym typeface="Verdana"/>
              </a:rPr>
              <a:t>Computers and robots always do things accurately, they do exactly what we tell them to do.</a:t>
            </a:r>
            <a:endParaRPr/>
          </a:p>
        </p:txBody>
      </p:sp>
      <p:sp>
        <p:nvSpPr>
          <p:cNvPr id="320" name="Google Shape;320;p8"/>
          <p:cNvSpPr txBox="1"/>
          <p:nvPr/>
        </p:nvSpPr>
        <p:spPr>
          <a:xfrm>
            <a:off x="550190" y="3626603"/>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0" i="0" u="none" strike="noStrike" cap="none">
                <a:solidFill>
                  <a:schemeClr val="dk1"/>
                </a:solidFill>
                <a:latin typeface="Verdana"/>
                <a:ea typeface="Verdana"/>
                <a:cs typeface="Verdana"/>
                <a:sym typeface="Verdana"/>
              </a:rPr>
              <a:t>You must be able to describe what you want them to do </a:t>
            </a:r>
            <a:r>
              <a:rPr lang="en-US" sz="2800" b="0" i="0" u="sng" strike="noStrike" cap="none">
                <a:solidFill>
                  <a:schemeClr val="dk1"/>
                </a:solidFill>
                <a:latin typeface="Verdana"/>
                <a:ea typeface="Verdana"/>
                <a:cs typeface="Verdana"/>
                <a:sym typeface="Verdana"/>
              </a:rPr>
              <a:t>very clearly</a:t>
            </a:r>
            <a:r>
              <a:rPr lang="en-US" sz="2800" b="0" i="0" u="none" strike="noStrike" cap="none">
                <a:solidFill>
                  <a:schemeClr val="dk1"/>
                </a:solidFill>
                <a:latin typeface="Verdana"/>
                <a:ea typeface="Verdana"/>
                <a:cs typeface="Verdana"/>
                <a:sym typeface="Verdana"/>
              </a:rPr>
              <a:t>, and in a </a:t>
            </a:r>
            <a:r>
              <a:rPr lang="en-US" sz="2800" b="0" i="0" u="sng" strike="noStrike" cap="none">
                <a:solidFill>
                  <a:schemeClr val="dk1"/>
                </a:solidFill>
                <a:latin typeface="Verdana"/>
                <a:ea typeface="Verdana"/>
                <a:cs typeface="Verdana"/>
                <a:sym typeface="Verdana"/>
              </a:rPr>
              <a:t>language they understand</a:t>
            </a:r>
            <a:r>
              <a:rPr lang="en-US" sz="2800" b="0" i="0" u="none" strike="noStrike" cap="none">
                <a:solidFill>
                  <a:schemeClr val="dk1"/>
                </a:solidFill>
                <a:latin typeface="Verdana"/>
                <a:ea typeface="Verdana"/>
                <a:cs typeface="Verdana"/>
                <a:sym typeface="Verdana"/>
              </a:rPr>
              <a:t>.</a:t>
            </a:r>
            <a:endParaRPr/>
          </a:p>
        </p:txBody>
      </p:sp>
      <p:sp>
        <p:nvSpPr>
          <p:cNvPr id="321" name="Google Shape;321;p8"/>
          <p:cNvSpPr txBox="1"/>
          <p:nvPr/>
        </p:nvSpPr>
        <p:spPr>
          <a:xfrm>
            <a:off x="4122549" y="3781586"/>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9"/>
          <p:cNvSpPr txBox="1"/>
          <p:nvPr/>
        </p:nvSpPr>
        <p:spPr>
          <a:xfrm>
            <a:off x="550190" y="2044005"/>
            <a:ext cx="804362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Verdana"/>
                <a:ea typeface="Verdana"/>
                <a:cs typeface="Verdana"/>
                <a:sym typeface="Verdana"/>
              </a:rPr>
              <a:t>Now that we know what programming is..</a:t>
            </a:r>
            <a:endParaRPr/>
          </a:p>
        </p:txBody>
      </p:sp>
      <p:sp>
        <p:nvSpPr>
          <p:cNvPr id="328" name="Google Shape;328;p9"/>
          <p:cNvSpPr txBox="1"/>
          <p:nvPr/>
        </p:nvSpPr>
        <p:spPr>
          <a:xfrm>
            <a:off x="550190" y="3089088"/>
            <a:ext cx="8043620"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A387A"/>
                </a:solidFill>
                <a:latin typeface="Verdana"/>
                <a:ea typeface="Verdana"/>
                <a:cs typeface="Verdana"/>
                <a:sym typeface="Verdana"/>
              </a:rPr>
              <a:t>Can you give some examples of machines or objects that have been programmed? What do they do?</a:t>
            </a:r>
            <a:endParaRPr/>
          </a:p>
        </p:txBody>
      </p:sp>
      <p:sp>
        <p:nvSpPr>
          <p:cNvPr id="329" name="Google Shape;329;p9"/>
          <p:cNvSpPr txBox="1"/>
          <p:nvPr/>
        </p:nvSpPr>
        <p:spPr>
          <a:xfrm>
            <a:off x="4122549" y="3781586"/>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3933</Words>
  <Application>Microsoft Office PowerPoint</Application>
  <PresentationFormat>On-screen Show (4:3)</PresentationFormat>
  <Paragraphs>588</Paragraphs>
  <Slides>45</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Avenir</vt:lpstr>
      <vt:lpstr>Calibri</vt:lpstr>
      <vt:lpstr>Verdana</vt:lpstr>
      <vt:lpstr>Office Theme</vt:lpstr>
      <vt:lpstr>Driving Towards the 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Towards the Future</dc:title>
  <dc:creator>Sarah Williams</dc:creator>
  <cp:lastModifiedBy>Ryan Kahue</cp:lastModifiedBy>
  <cp:revision>1</cp:revision>
  <dcterms:created xsi:type="dcterms:W3CDTF">2017-03-21T19:21:38Z</dcterms:created>
  <dcterms:modified xsi:type="dcterms:W3CDTF">2021-06-30T18:10:21Z</dcterms:modified>
</cp:coreProperties>
</file>